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ユーザー" initials="MOユ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E00"/>
    <a:srgbClr val="0AA2FF"/>
    <a:srgbClr val="28C2FF"/>
    <a:srgbClr val="F1F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91"/>
  </p:normalViewPr>
  <p:slideViewPr>
    <p:cSldViewPr snapToGrid="0" snapToObjects="1">
      <p:cViewPr varScale="1">
        <p:scale>
          <a:sx n="90" d="100"/>
          <a:sy n="90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1T18:48:20.452" idx="1">
    <p:pos x="7152" y="23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FD2F69-F1CC-9C4F-A617-5A5E19713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8249CD51-5939-B44F-B345-E6F5318CA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クリックしてマスター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69E98B-514C-3844-9F80-B726F75C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F52B-7717-B14B-9CA9-0EF1D1E09E26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B20AB2-CB50-644C-9227-E1C5A60C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7047B9-999E-044E-89DA-46563943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CB85-5803-6B44-A47A-2AD145FA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0768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61F2E9-24BB-D84A-82B2-9DB605B9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52E9926-405B-6149-800A-12A391B8E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543EE9-82E1-264A-AE47-D3D511F98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F52B-7717-B14B-9CA9-0EF1D1E09E26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27D53C-A6F9-E746-996E-5BA29FFD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9BA2F7-733A-2241-87EE-AC4558720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CB85-5803-6B44-A47A-2AD145FA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1756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1E53C8A-EFA2-1F46-A6AA-6C0BC913FF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650CAF5-FF2A-7540-AB30-3E4BBD814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9020A0-C6DC-0848-893F-50B5FBD7F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F52B-7717-B14B-9CA9-0EF1D1E09E26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27BAB9-6E64-1B44-8979-8F72A726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AD6E84-D9F1-F746-B1D4-6E76FCE8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CB85-5803-6B44-A47A-2AD145FA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1132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0367FC-82EA-6041-AEF5-175597290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2540A5E-3FC6-1747-BDED-F4106AD58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17DC91-1F26-2945-8E86-B44D877A1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F52B-7717-B14B-9CA9-0EF1D1E09E26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B850F7-39B7-114A-AE2D-F8112A0C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F5C768-B521-704B-B9F7-FE75A56B2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CB85-5803-6B44-A47A-2AD145FA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0233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FC84A1-978B-F147-B68C-1EDF552C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3C1EA9-FEA3-534B-9C18-4F7AFE4DB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D5F415-5407-0B46-85F9-049804ADD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F52B-7717-B14B-9CA9-0EF1D1E09E26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71060A-B9D7-E247-8301-EF14F6721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16D9C4F-B122-A14B-9144-0A3361D0F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CB85-5803-6B44-A47A-2AD145FA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5137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884CCE-E420-584A-9B1D-294E2E57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CA0FF9-EE2C-FF40-B15D-2620CA767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E133B1B-1870-9B41-AA6F-A037AB6A9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6E8305F-D08A-8542-B1AE-8AB4FD987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F52B-7717-B14B-9CA9-0EF1D1E09E26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4647AB7-948F-814E-8725-752F647C0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4B2D27-A18A-894D-8DA4-840390D0A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CB85-5803-6B44-A47A-2AD145FA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34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2B68EB-D8A5-7642-9B47-153E040E9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A27369-94BD-4944-A6B7-CE67F4E99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519A686-4646-814D-A14A-65D4DE547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1FEEF4E-72E7-1445-AF37-7CC0020ADB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9DC6387-7617-434F-A2FF-3629275C3F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E40087C-C133-644B-BB00-FDB821CC5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F52B-7717-B14B-9CA9-0EF1D1E09E26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9F21E45-22B6-7C43-8BDE-B58FCFD4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E8A323A-B5A3-824E-BA8C-C5712E33A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CB85-5803-6B44-A47A-2AD145FA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942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5EF33A-8323-6942-AD58-9A3C071F8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607004B-61DC-8D44-9BAB-C42FC60E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F52B-7717-B14B-9CA9-0EF1D1E09E26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5594016-3BE8-A44A-8600-81B40BB2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7FBDEF9-494A-B244-B638-8462DFB8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CB85-5803-6B44-A47A-2AD145FA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6318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8AD8340-5254-144D-A7CA-3CD13228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F52B-7717-B14B-9CA9-0EF1D1E09E26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3AEB01A-E777-1245-8391-8EAF26923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3CEAB3A-573B-774E-9346-DC9226F42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CB85-5803-6B44-A47A-2AD145FA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3223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9040C0-B753-2E40-90D9-D403B0615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88B8BC-D3A7-CA4E-B7BA-B7917F3D1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1023076-6B04-454A-97C7-5D17184166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EE59B4E-F0C1-764A-B339-317FA8FD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F52B-7717-B14B-9CA9-0EF1D1E09E26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3C7AACB-E755-DF40-9D0F-F9A2647BF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A71DEF2-1457-A443-A772-A24754FDE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CB85-5803-6B44-A47A-2AD145FA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564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A09066-10E8-724A-BE3B-D57CB145A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CD5AACC-22CF-8344-9F31-3F2D8B328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4591679-07C4-7641-AD40-DFAAFE10F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1B53B81-E4BD-264B-8AEA-EB785667C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F52B-7717-B14B-9CA9-0EF1D1E09E26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15D99A6-33F2-2D41-A55B-35452983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FD572A-3CA0-194F-BCCF-D2A9FA10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BCB85-5803-6B44-A47A-2AD145FA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83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10ADC0E-5541-6C45-BA0C-B5A03303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ED249D9-03BB-F148-81A5-B3EA747C4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4802464-A5A2-2149-B67E-051F54E86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6F52B-7717-B14B-9CA9-0EF1D1E09E26}" type="datetimeFigureOut">
              <a:rPr kumimoji="1" lang="ja-JP" altLang="en-US" smtClean="0"/>
              <a:t>2020/9/25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E69076F-AAF0-3241-B68D-44F737AC68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146643-9E52-4048-A934-DFB0893BC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BCB85-5803-6B44-A47A-2AD145FA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558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21F104-5391-F74D-8564-FDE4A847D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遺伝的アルゴリズムで動物を歩かせてみよう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580C5DA-8251-9747-99BB-D70B12FF05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ja-JP" altLang="en-US" dirty="0"/>
              <a:t>大橋　康平</a:t>
            </a:r>
          </a:p>
        </p:txBody>
      </p:sp>
    </p:spTree>
    <p:extLst>
      <p:ext uri="{BB962C8B-B14F-4D97-AF65-F5344CB8AC3E}">
        <p14:creationId xmlns:p14="http://schemas.microsoft.com/office/powerpoint/2010/main" val="130047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B3844C-C339-1443-B9D2-96FEB9C1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問題設定</a:t>
            </a:r>
            <a:r>
              <a:rPr lang="ja-JP" altLang="en-US" dirty="0"/>
              <a:t>１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6B65AC-6FF7-114D-B4D1-1E0279BFC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0160" y="1825625"/>
            <a:ext cx="5463639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Unity</a:t>
            </a:r>
            <a:r>
              <a:rPr kumimoji="1" lang="ja-JP" altLang="en-US" dirty="0"/>
              <a:t>で馬のモデルを作った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馬の</a:t>
            </a:r>
            <a:r>
              <a:rPr kumimoji="1" lang="en-US" altLang="ja-JP" dirty="0"/>
              <a:t>11</a:t>
            </a:r>
            <a:r>
              <a:rPr kumimoji="1" lang="ja-JP" altLang="en-US" dirty="0"/>
              <a:t>個の関節の角度をパラメータとする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315E47F-1C97-C349-A9F8-0CD634FE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873500" cy="4178300"/>
          </a:xfrm>
          <a:prstGeom prst="rect">
            <a:avLst/>
          </a:prstGeom>
        </p:spPr>
      </p:pic>
      <p:sp>
        <p:nvSpPr>
          <p:cNvPr id="6" name="フレーム 5">
            <a:extLst>
              <a:ext uri="{FF2B5EF4-FFF2-40B4-BE49-F238E27FC236}">
                <a16:creationId xmlns:a16="http://schemas.microsoft.com/office/drawing/2014/main" id="{54F3E075-D4E1-1A4F-BCAB-5A55BEADCC3F}"/>
              </a:ext>
            </a:extLst>
          </p:cNvPr>
          <p:cNvSpPr/>
          <p:nvPr/>
        </p:nvSpPr>
        <p:spPr>
          <a:xfrm>
            <a:off x="1428751" y="4001294"/>
            <a:ext cx="314325" cy="3571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highlight>
                <a:srgbClr val="FF0000"/>
              </a:highlight>
            </a:endParaRPr>
          </a:p>
        </p:txBody>
      </p:sp>
      <p:sp>
        <p:nvSpPr>
          <p:cNvPr id="7" name="フレーム 6">
            <a:extLst>
              <a:ext uri="{FF2B5EF4-FFF2-40B4-BE49-F238E27FC236}">
                <a16:creationId xmlns:a16="http://schemas.microsoft.com/office/drawing/2014/main" id="{87346D55-E260-F941-9B38-911E5F38512E}"/>
              </a:ext>
            </a:extLst>
          </p:cNvPr>
          <p:cNvSpPr/>
          <p:nvPr/>
        </p:nvSpPr>
        <p:spPr>
          <a:xfrm>
            <a:off x="1860819" y="4202111"/>
            <a:ext cx="314325" cy="3571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highlight>
                <a:srgbClr val="FF0000"/>
              </a:highlight>
            </a:endParaRPr>
          </a:p>
        </p:txBody>
      </p:sp>
      <p:sp>
        <p:nvSpPr>
          <p:cNvPr id="8" name="フレーム 7">
            <a:extLst>
              <a:ext uri="{FF2B5EF4-FFF2-40B4-BE49-F238E27FC236}">
                <a16:creationId xmlns:a16="http://schemas.microsoft.com/office/drawing/2014/main" id="{A0848B6D-6DBC-224D-8E4D-958F6201A562}"/>
              </a:ext>
            </a:extLst>
          </p:cNvPr>
          <p:cNvSpPr/>
          <p:nvPr/>
        </p:nvSpPr>
        <p:spPr>
          <a:xfrm>
            <a:off x="1703656" y="3422651"/>
            <a:ext cx="314325" cy="3571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highlight>
                <a:srgbClr val="FF0000"/>
              </a:highlight>
            </a:endParaRPr>
          </a:p>
        </p:txBody>
      </p:sp>
      <p:sp>
        <p:nvSpPr>
          <p:cNvPr id="9" name="フレーム 8">
            <a:extLst>
              <a:ext uri="{FF2B5EF4-FFF2-40B4-BE49-F238E27FC236}">
                <a16:creationId xmlns:a16="http://schemas.microsoft.com/office/drawing/2014/main" id="{B2A60554-59F6-8A49-B3C3-8A935308A06B}"/>
              </a:ext>
            </a:extLst>
          </p:cNvPr>
          <p:cNvSpPr/>
          <p:nvPr/>
        </p:nvSpPr>
        <p:spPr>
          <a:xfrm>
            <a:off x="2292885" y="3424237"/>
            <a:ext cx="314325" cy="3571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highlight>
                <a:srgbClr val="FF0000"/>
              </a:highlight>
            </a:endParaRPr>
          </a:p>
        </p:txBody>
      </p:sp>
      <p:sp>
        <p:nvSpPr>
          <p:cNvPr id="10" name="フレーム 9">
            <a:extLst>
              <a:ext uri="{FF2B5EF4-FFF2-40B4-BE49-F238E27FC236}">
                <a16:creationId xmlns:a16="http://schemas.microsoft.com/office/drawing/2014/main" id="{3F021FAA-BE40-7346-A5E5-3D4CB76C0100}"/>
              </a:ext>
            </a:extLst>
          </p:cNvPr>
          <p:cNvSpPr/>
          <p:nvPr/>
        </p:nvSpPr>
        <p:spPr>
          <a:xfrm>
            <a:off x="1978560" y="3145633"/>
            <a:ext cx="314325" cy="3571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highlight>
                <a:srgbClr val="FF0000"/>
              </a:highlight>
            </a:endParaRPr>
          </a:p>
        </p:txBody>
      </p:sp>
      <p:sp>
        <p:nvSpPr>
          <p:cNvPr id="11" name="フレーム 10">
            <a:extLst>
              <a:ext uri="{FF2B5EF4-FFF2-40B4-BE49-F238E27FC236}">
                <a16:creationId xmlns:a16="http://schemas.microsoft.com/office/drawing/2014/main" id="{AEB08065-5B20-C940-ADA5-46FDD326A2EA}"/>
              </a:ext>
            </a:extLst>
          </p:cNvPr>
          <p:cNvSpPr/>
          <p:nvPr/>
        </p:nvSpPr>
        <p:spPr>
          <a:xfrm>
            <a:off x="3210728" y="3401613"/>
            <a:ext cx="314325" cy="3571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highlight>
                <a:srgbClr val="FF0000"/>
              </a:highlight>
            </a:endParaRPr>
          </a:p>
        </p:txBody>
      </p:sp>
      <p:sp>
        <p:nvSpPr>
          <p:cNvPr id="12" name="フレーム 11">
            <a:extLst>
              <a:ext uri="{FF2B5EF4-FFF2-40B4-BE49-F238E27FC236}">
                <a16:creationId xmlns:a16="http://schemas.microsoft.com/office/drawing/2014/main" id="{D0BA61A7-A9B3-9E4E-833C-1BE9925EBDF4}"/>
              </a:ext>
            </a:extLst>
          </p:cNvPr>
          <p:cNvSpPr/>
          <p:nvPr/>
        </p:nvSpPr>
        <p:spPr>
          <a:xfrm>
            <a:off x="3957121" y="3422650"/>
            <a:ext cx="314325" cy="3571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highlight>
                <a:srgbClr val="FF0000"/>
              </a:highlight>
            </a:endParaRPr>
          </a:p>
        </p:txBody>
      </p:sp>
      <p:sp>
        <p:nvSpPr>
          <p:cNvPr id="13" name="フレーム 12">
            <a:extLst>
              <a:ext uri="{FF2B5EF4-FFF2-40B4-BE49-F238E27FC236}">
                <a16:creationId xmlns:a16="http://schemas.microsoft.com/office/drawing/2014/main" id="{AD557302-F1D2-8E4E-A888-2028001BE792}"/>
              </a:ext>
            </a:extLst>
          </p:cNvPr>
          <p:cNvSpPr/>
          <p:nvPr/>
        </p:nvSpPr>
        <p:spPr>
          <a:xfrm>
            <a:off x="3210728" y="3861593"/>
            <a:ext cx="314325" cy="3571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highlight>
                <a:srgbClr val="FF0000"/>
              </a:highlight>
            </a:endParaRPr>
          </a:p>
        </p:txBody>
      </p:sp>
      <p:sp>
        <p:nvSpPr>
          <p:cNvPr id="14" name="フレーム 13">
            <a:extLst>
              <a:ext uri="{FF2B5EF4-FFF2-40B4-BE49-F238E27FC236}">
                <a16:creationId xmlns:a16="http://schemas.microsoft.com/office/drawing/2014/main" id="{1E0EEFDA-C32D-2D43-8457-2E8377241C37}"/>
              </a:ext>
            </a:extLst>
          </p:cNvPr>
          <p:cNvSpPr/>
          <p:nvPr/>
        </p:nvSpPr>
        <p:spPr>
          <a:xfrm>
            <a:off x="3814246" y="4040186"/>
            <a:ext cx="314325" cy="3571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highlight>
                <a:srgbClr val="FF0000"/>
              </a:highlight>
            </a:endParaRPr>
          </a:p>
        </p:txBody>
      </p:sp>
      <p:sp>
        <p:nvSpPr>
          <p:cNvPr id="15" name="フレーム 14">
            <a:extLst>
              <a:ext uri="{FF2B5EF4-FFF2-40B4-BE49-F238E27FC236}">
                <a16:creationId xmlns:a16="http://schemas.microsoft.com/office/drawing/2014/main" id="{EBE452D3-1B95-E349-9CDA-782C5B5F7F89}"/>
              </a:ext>
            </a:extLst>
          </p:cNvPr>
          <p:cNvSpPr/>
          <p:nvPr/>
        </p:nvSpPr>
        <p:spPr>
          <a:xfrm>
            <a:off x="3196441" y="4500166"/>
            <a:ext cx="314325" cy="3571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highlight>
                <a:srgbClr val="FF0000"/>
              </a:highlight>
            </a:endParaRPr>
          </a:p>
        </p:txBody>
      </p:sp>
      <p:sp>
        <p:nvSpPr>
          <p:cNvPr id="16" name="フレーム 15">
            <a:extLst>
              <a:ext uri="{FF2B5EF4-FFF2-40B4-BE49-F238E27FC236}">
                <a16:creationId xmlns:a16="http://schemas.microsoft.com/office/drawing/2014/main" id="{92313748-B41D-8143-9505-481E44A87BDF}"/>
              </a:ext>
            </a:extLst>
          </p:cNvPr>
          <p:cNvSpPr/>
          <p:nvPr/>
        </p:nvSpPr>
        <p:spPr>
          <a:xfrm>
            <a:off x="3796907" y="4775993"/>
            <a:ext cx="314325" cy="3571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11786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06993A-A535-514E-B50F-AE0930CC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73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問題設定</a:t>
            </a:r>
            <a:r>
              <a:rPr lang="ja-JP" altLang="en-US" dirty="0"/>
              <a:t>２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783173-EFA8-5848-9794-98C34E0CF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3535" y="1248285"/>
            <a:ext cx="5261758" cy="4351338"/>
          </a:xfrm>
        </p:spPr>
        <p:txBody>
          <a:bodyPr/>
          <a:lstStyle/>
          <a:p>
            <a:r>
              <a:rPr lang="en-US" altLang="ja-JP" dirty="0"/>
              <a:t>11</a:t>
            </a:r>
            <a:r>
              <a:rPr lang="ja-JP" altLang="en-US" dirty="0"/>
              <a:t>個の関節の角度パラメータを</a:t>
            </a:r>
            <a:r>
              <a:rPr lang="en-US" altLang="ja-JP" dirty="0"/>
              <a:t>1</a:t>
            </a:r>
            <a:r>
              <a:rPr lang="ja-JP" altLang="en-US" dirty="0"/>
              <a:t>セットとし、それを</a:t>
            </a:r>
            <a:r>
              <a:rPr lang="en-US" altLang="ja-JP" dirty="0"/>
              <a:t>8</a:t>
            </a:r>
            <a:r>
              <a:rPr lang="ja-JP" altLang="en-US" dirty="0"/>
              <a:t>セット分用意する</a:t>
            </a:r>
            <a:endParaRPr lang="en-US" altLang="ja-JP" dirty="0"/>
          </a:p>
          <a:p>
            <a:r>
              <a:rPr lang="en-US" altLang="ja-JP" dirty="0"/>
              <a:t>1~8</a:t>
            </a:r>
            <a:r>
              <a:rPr lang="ja-JP" altLang="en-US" dirty="0"/>
              <a:t>セットの角度パラメータを時間ごとに順番に切り替えていく</a:t>
            </a:r>
            <a:endParaRPr lang="en-US" altLang="ja-JP" dirty="0"/>
          </a:p>
          <a:p>
            <a:r>
              <a:rPr kumimoji="1" lang="en-US" altLang="ja-JP" dirty="0"/>
              <a:t>1~8</a:t>
            </a:r>
            <a:r>
              <a:rPr kumimoji="1" lang="ja-JP" altLang="en-US" dirty="0"/>
              <a:t>セットを一つの周期とし、その周期を繰り返すことにより、永続的な歩行運動を実現する。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809B3DF-DDAA-1941-83EC-49CADE1CE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23" y="1445010"/>
            <a:ext cx="1037166" cy="6604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E973711-FE65-C64E-A32C-5220B0EBA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23" y="2220449"/>
            <a:ext cx="1037166" cy="7607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44E924A-38B5-3840-AEBB-6C5F55B5A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23" y="3095674"/>
            <a:ext cx="1057274" cy="71901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21B4EE65-FE00-4C45-8623-9E91966A3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23" y="4637850"/>
            <a:ext cx="1037166" cy="714904"/>
          </a:xfrm>
          <a:prstGeom prst="rect">
            <a:avLst/>
          </a:prstGeom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A528D2B7-F4DC-B64D-B754-D8873301B637}"/>
              </a:ext>
            </a:extLst>
          </p:cNvPr>
          <p:cNvSpPr/>
          <p:nvPr/>
        </p:nvSpPr>
        <p:spPr>
          <a:xfrm>
            <a:off x="1851246" y="1454536"/>
            <a:ext cx="3482075" cy="522288"/>
          </a:xfrm>
          <a:prstGeom prst="rect">
            <a:avLst/>
          </a:prstGeom>
          <a:solidFill>
            <a:srgbClr val="F1F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EE5E0C3-A097-4D4A-9C84-46537FCA7AE1}"/>
              </a:ext>
            </a:extLst>
          </p:cNvPr>
          <p:cNvSpPr/>
          <p:nvPr/>
        </p:nvSpPr>
        <p:spPr>
          <a:xfrm>
            <a:off x="2006299" y="1576041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909581FC-7619-FF48-A3E0-44E6B1CCF2D3}"/>
              </a:ext>
            </a:extLst>
          </p:cNvPr>
          <p:cNvSpPr/>
          <p:nvPr/>
        </p:nvSpPr>
        <p:spPr>
          <a:xfrm>
            <a:off x="2279434" y="1576041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1B2667B-C12A-0045-9E89-825B3C6E6635}"/>
              </a:ext>
            </a:extLst>
          </p:cNvPr>
          <p:cNvSpPr/>
          <p:nvPr/>
        </p:nvSpPr>
        <p:spPr>
          <a:xfrm>
            <a:off x="2552569" y="1576041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D1E35B01-3185-974C-B89F-B5A8F2580669}"/>
              </a:ext>
            </a:extLst>
          </p:cNvPr>
          <p:cNvSpPr/>
          <p:nvPr/>
        </p:nvSpPr>
        <p:spPr>
          <a:xfrm>
            <a:off x="2825704" y="1576041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1E68A98B-7CDB-C64E-B9B7-8173FA0F907E}"/>
              </a:ext>
            </a:extLst>
          </p:cNvPr>
          <p:cNvSpPr/>
          <p:nvPr/>
        </p:nvSpPr>
        <p:spPr>
          <a:xfrm>
            <a:off x="3098836" y="1576041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8F2E874-6425-3B44-9300-77260E039AA0}"/>
              </a:ext>
            </a:extLst>
          </p:cNvPr>
          <p:cNvSpPr/>
          <p:nvPr/>
        </p:nvSpPr>
        <p:spPr>
          <a:xfrm>
            <a:off x="3362566" y="1576041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C708B127-0CD0-1E47-97DC-CFC90B018212}"/>
              </a:ext>
            </a:extLst>
          </p:cNvPr>
          <p:cNvSpPr/>
          <p:nvPr/>
        </p:nvSpPr>
        <p:spPr>
          <a:xfrm>
            <a:off x="3615414" y="1576041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B952D94E-27A7-224D-BBA5-6C90CE70714B}"/>
              </a:ext>
            </a:extLst>
          </p:cNvPr>
          <p:cNvSpPr/>
          <p:nvPr/>
        </p:nvSpPr>
        <p:spPr>
          <a:xfrm>
            <a:off x="3879144" y="1572588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A7CF3736-A4F4-E64D-BED0-0D62B0F166EC}"/>
              </a:ext>
            </a:extLst>
          </p:cNvPr>
          <p:cNvSpPr/>
          <p:nvPr/>
        </p:nvSpPr>
        <p:spPr>
          <a:xfrm>
            <a:off x="4158762" y="1572588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E211593C-0035-3049-903E-D4346B646BD7}"/>
              </a:ext>
            </a:extLst>
          </p:cNvPr>
          <p:cNvSpPr/>
          <p:nvPr/>
        </p:nvSpPr>
        <p:spPr>
          <a:xfrm>
            <a:off x="4433570" y="1572588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8A992461-B542-AC45-8AB7-E7D8FEB17F05}"/>
              </a:ext>
            </a:extLst>
          </p:cNvPr>
          <p:cNvSpPr/>
          <p:nvPr/>
        </p:nvSpPr>
        <p:spPr>
          <a:xfrm>
            <a:off x="4706702" y="1572588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左中かっこ 90">
            <a:extLst>
              <a:ext uri="{FF2B5EF4-FFF2-40B4-BE49-F238E27FC236}">
                <a16:creationId xmlns:a16="http://schemas.microsoft.com/office/drawing/2014/main" id="{637E8AC6-0954-6C44-ABF1-A9B15B04D566}"/>
              </a:ext>
            </a:extLst>
          </p:cNvPr>
          <p:cNvSpPr/>
          <p:nvPr/>
        </p:nvSpPr>
        <p:spPr>
          <a:xfrm rot="5400000">
            <a:off x="3395179" y="-156531"/>
            <a:ext cx="195776" cy="29735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B2303561-8812-204B-B6C8-E40A351A62DB}"/>
              </a:ext>
            </a:extLst>
          </p:cNvPr>
          <p:cNvSpPr/>
          <p:nvPr/>
        </p:nvSpPr>
        <p:spPr>
          <a:xfrm>
            <a:off x="3157077" y="908157"/>
            <a:ext cx="67197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r>
              <a: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コ</a:t>
            </a:r>
            <a:endParaRPr lang="ja-JP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E8C261C2-0F65-C046-A1A2-8BAF31F082B6}"/>
              </a:ext>
            </a:extLst>
          </p:cNvPr>
          <p:cNvSpPr/>
          <p:nvPr/>
        </p:nvSpPr>
        <p:spPr>
          <a:xfrm>
            <a:off x="1851245" y="3194038"/>
            <a:ext cx="3482075" cy="522288"/>
          </a:xfrm>
          <a:prstGeom prst="rect">
            <a:avLst/>
          </a:prstGeom>
          <a:solidFill>
            <a:srgbClr val="F1F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3011DBC0-6E7B-1A4A-9DCB-F3CFF9E4F004}"/>
              </a:ext>
            </a:extLst>
          </p:cNvPr>
          <p:cNvSpPr/>
          <p:nvPr/>
        </p:nvSpPr>
        <p:spPr>
          <a:xfrm>
            <a:off x="2006298" y="3315543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7CE3C42D-D2EC-5040-83D1-0D5528C44977}"/>
              </a:ext>
            </a:extLst>
          </p:cNvPr>
          <p:cNvSpPr/>
          <p:nvPr/>
        </p:nvSpPr>
        <p:spPr>
          <a:xfrm>
            <a:off x="2279433" y="3315543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8A15C72B-FFC3-C044-B2FD-024739BB5557}"/>
              </a:ext>
            </a:extLst>
          </p:cNvPr>
          <p:cNvSpPr/>
          <p:nvPr/>
        </p:nvSpPr>
        <p:spPr>
          <a:xfrm>
            <a:off x="2552568" y="3315543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F8102D1A-A325-B840-BDD1-61F6786C5ED5}"/>
              </a:ext>
            </a:extLst>
          </p:cNvPr>
          <p:cNvSpPr/>
          <p:nvPr/>
        </p:nvSpPr>
        <p:spPr>
          <a:xfrm>
            <a:off x="2825703" y="3315543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504FA3DC-552B-4647-9D8F-5E635857B97A}"/>
              </a:ext>
            </a:extLst>
          </p:cNvPr>
          <p:cNvSpPr/>
          <p:nvPr/>
        </p:nvSpPr>
        <p:spPr>
          <a:xfrm>
            <a:off x="3098835" y="3315543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17A16E6F-3F52-184B-B7D8-6C03A8089CB6}"/>
              </a:ext>
            </a:extLst>
          </p:cNvPr>
          <p:cNvSpPr/>
          <p:nvPr/>
        </p:nvSpPr>
        <p:spPr>
          <a:xfrm>
            <a:off x="3362565" y="3315543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74D7FF2F-4788-0943-8607-FCFBEFCE15BC}"/>
              </a:ext>
            </a:extLst>
          </p:cNvPr>
          <p:cNvSpPr/>
          <p:nvPr/>
        </p:nvSpPr>
        <p:spPr>
          <a:xfrm>
            <a:off x="3615413" y="3315543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26F7B882-82AA-AE45-8295-94DE8A8CB63D}"/>
              </a:ext>
            </a:extLst>
          </p:cNvPr>
          <p:cNvSpPr/>
          <p:nvPr/>
        </p:nvSpPr>
        <p:spPr>
          <a:xfrm>
            <a:off x="3879143" y="3312090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704A578A-9145-F440-9411-326634E732E3}"/>
              </a:ext>
            </a:extLst>
          </p:cNvPr>
          <p:cNvSpPr/>
          <p:nvPr/>
        </p:nvSpPr>
        <p:spPr>
          <a:xfrm>
            <a:off x="4158761" y="3312090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0F2014BE-D58D-B249-82DD-6F8A288D03FA}"/>
              </a:ext>
            </a:extLst>
          </p:cNvPr>
          <p:cNvSpPr/>
          <p:nvPr/>
        </p:nvSpPr>
        <p:spPr>
          <a:xfrm>
            <a:off x="4433569" y="3312090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931E5AD8-F7D5-E849-B5AC-8A7D202810B0}"/>
              </a:ext>
            </a:extLst>
          </p:cNvPr>
          <p:cNvSpPr/>
          <p:nvPr/>
        </p:nvSpPr>
        <p:spPr>
          <a:xfrm>
            <a:off x="4706701" y="3312090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149B61D3-D9C6-3E4A-B9AA-52974DAEFF01}"/>
              </a:ext>
            </a:extLst>
          </p:cNvPr>
          <p:cNvSpPr/>
          <p:nvPr/>
        </p:nvSpPr>
        <p:spPr>
          <a:xfrm>
            <a:off x="1851245" y="4734158"/>
            <a:ext cx="3482075" cy="522288"/>
          </a:xfrm>
          <a:prstGeom prst="rect">
            <a:avLst/>
          </a:prstGeom>
          <a:solidFill>
            <a:srgbClr val="F1F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33160BBE-46E6-DD43-97B5-CBAB0588B9AA}"/>
              </a:ext>
            </a:extLst>
          </p:cNvPr>
          <p:cNvSpPr/>
          <p:nvPr/>
        </p:nvSpPr>
        <p:spPr>
          <a:xfrm>
            <a:off x="2006298" y="4855663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DA6E8B0B-56DE-7B4A-9282-5FB99CB761EC}"/>
              </a:ext>
            </a:extLst>
          </p:cNvPr>
          <p:cNvSpPr/>
          <p:nvPr/>
        </p:nvSpPr>
        <p:spPr>
          <a:xfrm>
            <a:off x="2279433" y="4855663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8C0770E6-70FD-2E47-97DF-DDC6AA434767}"/>
              </a:ext>
            </a:extLst>
          </p:cNvPr>
          <p:cNvSpPr/>
          <p:nvPr/>
        </p:nvSpPr>
        <p:spPr>
          <a:xfrm>
            <a:off x="2552568" y="4855663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BF66EBBB-9B8E-3940-8CFD-8EE28AA89783}"/>
              </a:ext>
            </a:extLst>
          </p:cNvPr>
          <p:cNvSpPr/>
          <p:nvPr/>
        </p:nvSpPr>
        <p:spPr>
          <a:xfrm>
            <a:off x="2825703" y="4855663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62D72800-056E-6940-A8DC-632952A6E3AB}"/>
              </a:ext>
            </a:extLst>
          </p:cNvPr>
          <p:cNvSpPr/>
          <p:nvPr/>
        </p:nvSpPr>
        <p:spPr>
          <a:xfrm>
            <a:off x="3098835" y="4855663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F6491816-28C2-6546-81D8-B7B5E37BDBD7}"/>
              </a:ext>
            </a:extLst>
          </p:cNvPr>
          <p:cNvSpPr/>
          <p:nvPr/>
        </p:nvSpPr>
        <p:spPr>
          <a:xfrm>
            <a:off x="3362565" y="4855663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952217F8-F12F-7049-B43C-498B50805806}"/>
              </a:ext>
            </a:extLst>
          </p:cNvPr>
          <p:cNvSpPr/>
          <p:nvPr/>
        </p:nvSpPr>
        <p:spPr>
          <a:xfrm>
            <a:off x="3615413" y="4855663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84071931-8CD8-0247-9E59-86945664393A}"/>
              </a:ext>
            </a:extLst>
          </p:cNvPr>
          <p:cNvSpPr/>
          <p:nvPr/>
        </p:nvSpPr>
        <p:spPr>
          <a:xfrm>
            <a:off x="3879143" y="4852210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2631943-0606-104E-8D36-2892442AD84B}"/>
              </a:ext>
            </a:extLst>
          </p:cNvPr>
          <p:cNvSpPr/>
          <p:nvPr/>
        </p:nvSpPr>
        <p:spPr>
          <a:xfrm>
            <a:off x="4158761" y="4852210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68108D44-4921-0E4B-8325-EB8C08CEBC25}"/>
              </a:ext>
            </a:extLst>
          </p:cNvPr>
          <p:cNvSpPr/>
          <p:nvPr/>
        </p:nvSpPr>
        <p:spPr>
          <a:xfrm>
            <a:off x="4433569" y="4852210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A232C8DF-5060-A948-A7D1-56F5B7C51001}"/>
              </a:ext>
            </a:extLst>
          </p:cNvPr>
          <p:cNvSpPr/>
          <p:nvPr/>
        </p:nvSpPr>
        <p:spPr>
          <a:xfrm>
            <a:off x="4706701" y="4852210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320F33CF-EB2D-4F48-85D7-299EE0987588}"/>
              </a:ext>
            </a:extLst>
          </p:cNvPr>
          <p:cNvSpPr/>
          <p:nvPr/>
        </p:nvSpPr>
        <p:spPr>
          <a:xfrm>
            <a:off x="1851246" y="2339655"/>
            <a:ext cx="3482075" cy="522288"/>
          </a:xfrm>
          <a:prstGeom prst="rect">
            <a:avLst/>
          </a:prstGeom>
          <a:solidFill>
            <a:srgbClr val="F1F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9CD2A667-F1F5-EA42-A7F4-7F91D243CE14}"/>
              </a:ext>
            </a:extLst>
          </p:cNvPr>
          <p:cNvSpPr/>
          <p:nvPr/>
        </p:nvSpPr>
        <p:spPr>
          <a:xfrm>
            <a:off x="2006299" y="2461160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EB49CCFD-5B5F-B749-BD49-1DCD15B5C20C}"/>
              </a:ext>
            </a:extLst>
          </p:cNvPr>
          <p:cNvSpPr/>
          <p:nvPr/>
        </p:nvSpPr>
        <p:spPr>
          <a:xfrm>
            <a:off x="2279434" y="2461160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6D224C5B-38CB-7B4B-8BC6-D9DCD1F2770B}"/>
              </a:ext>
            </a:extLst>
          </p:cNvPr>
          <p:cNvSpPr/>
          <p:nvPr/>
        </p:nvSpPr>
        <p:spPr>
          <a:xfrm>
            <a:off x="2552569" y="2461160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749FEEA7-29C5-D04F-B656-F9B9528C9D4D}"/>
              </a:ext>
            </a:extLst>
          </p:cNvPr>
          <p:cNvSpPr/>
          <p:nvPr/>
        </p:nvSpPr>
        <p:spPr>
          <a:xfrm>
            <a:off x="2825704" y="2461160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28FFCF82-F22F-7F4E-A120-6343CE4BF488}"/>
              </a:ext>
            </a:extLst>
          </p:cNvPr>
          <p:cNvSpPr/>
          <p:nvPr/>
        </p:nvSpPr>
        <p:spPr>
          <a:xfrm>
            <a:off x="3098836" y="2461160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C4A3CC84-215B-844E-A0D0-4B8E89E4330F}"/>
              </a:ext>
            </a:extLst>
          </p:cNvPr>
          <p:cNvSpPr/>
          <p:nvPr/>
        </p:nvSpPr>
        <p:spPr>
          <a:xfrm>
            <a:off x="3362566" y="2461160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A9CDF5F9-C18E-FD41-BAB0-9FDDCB94B772}"/>
              </a:ext>
            </a:extLst>
          </p:cNvPr>
          <p:cNvSpPr/>
          <p:nvPr/>
        </p:nvSpPr>
        <p:spPr>
          <a:xfrm>
            <a:off x="3615414" y="2461160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AC452E0-09F1-8F4F-8436-ADC271F7DEE2}"/>
              </a:ext>
            </a:extLst>
          </p:cNvPr>
          <p:cNvSpPr/>
          <p:nvPr/>
        </p:nvSpPr>
        <p:spPr>
          <a:xfrm>
            <a:off x="3879144" y="2457707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DA3DC427-E73E-FD4F-B4DD-F541F77D2437}"/>
              </a:ext>
            </a:extLst>
          </p:cNvPr>
          <p:cNvSpPr/>
          <p:nvPr/>
        </p:nvSpPr>
        <p:spPr>
          <a:xfrm>
            <a:off x="4158762" y="2457707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6E0003D1-1AD4-6C48-AB0B-22A3057B068C}"/>
              </a:ext>
            </a:extLst>
          </p:cNvPr>
          <p:cNvSpPr/>
          <p:nvPr/>
        </p:nvSpPr>
        <p:spPr>
          <a:xfrm>
            <a:off x="4433570" y="2457707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4FA0EB50-BB87-0B46-B0B7-ECE31C63D0EA}"/>
              </a:ext>
            </a:extLst>
          </p:cNvPr>
          <p:cNvSpPr/>
          <p:nvPr/>
        </p:nvSpPr>
        <p:spPr>
          <a:xfrm>
            <a:off x="4706702" y="2457707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右中かっこ 140">
            <a:extLst>
              <a:ext uri="{FF2B5EF4-FFF2-40B4-BE49-F238E27FC236}">
                <a16:creationId xmlns:a16="http://schemas.microsoft.com/office/drawing/2014/main" id="{2C149AD7-3E69-784C-B0CE-FC8B4C41FA89}"/>
              </a:ext>
            </a:extLst>
          </p:cNvPr>
          <p:cNvSpPr/>
          <p:nvPr/>
        </p:nvSpPr>
        <p:spPr>
          <a:xfrm>
            <a:off x="5576767" y="1454537"/>
            <a:ext cx="339676" cy="38982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B9559602-958A-3048-B02C-2E8012A354E2}"/>
              </a:ext>
            </a:extLst>
          </p:cNvPr>
          <p:cNvSpPr/>
          <p:nvPr/>
        </p:nvSpPr>
        <p:spPr>
          <a:xfrm>
            <a:off x="6004663" y="3234794"/>
            <a:ext cx="91403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ja-JP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セット</a:t>
            </a:r>
            <a:endParaRPr lang="ja-JP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3" name="下矢印 142">
            <a:extLst>
              <a:ext uri="{FF2B5EF4-FFF2-40B4-BE49-F238E27FC236}">
                <a16:creationId xmlns:a16="http://schemas.microsoft.com/office/drawing/2014/main" id="{0E4A28DF-2E6F-8043-A13B-99FD6D7B97C8}"/>
              </a:ext>
            </a:extLst>
          </p:cNvPr>
          <p:cNvSpPr/>
          <p:nvPr/>
        </p:nvSpPr>
        <p:spPr>
          <a:xfrm>
            <a:off x="3344100" y="2011835"/>
            <a:ext cx="291597" cy="2560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下矢印 143">
            <a:extLst>
              <a:ext uri="{FF2B5EF4-FFF2-40B4-BE49-F238E27FC236}">
                <a16:creationId xmlns:a16="http://schemas.microsoft.com/office/drawing/2014/main" id="{8AA84E75-31A7-0749-AA91-652B99E650D3}"/>
              </a:ext>
            </a:extLst>
          </p:cNvPr>
          <p:cNvSpPr/>
          <p:nvPr/>
        </p:nvSpPr>
        <p:spPr>
          <a:xfrm>
            <a:off x="3360096" y="2892679"/>
            <a:ext cx="275602" cy="2833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下矢印 144">
            <a:extLst>
              <a:ext uri="{FF2B5EF4-FFF2-40B4-BE49-F238E27FC236}">
                <a16:creationId xmlns:a16="http://schemas.microsoft.com/office/drawing/2014/main" id="{861D4793-B829-C343-834A-287CF39C95BB}"/>
              </a:ext>
            </a:extLst>
          </p:cNvPr>
          <p:cNvSpPr/>
          <p:nvPr/>
        </p:nvSpPr>
        <p:spPr>
          <a:xfrm>
            <a:off x="3352097" y="3786953"/>
            <a:ext cx="275602" cy="2833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32C72AB5-1ACC-9A42-B610-35DD719AE52F}"/>
              </a:ext>
            </a:extLst>
          </p:cNvPr>
          <p:cNvSpPr/>
          <p:nvPr/>
        </p:nvSpPr>
        <p:spPr>
          <a:xfrm>
            <a:off x="244978" y="6281229"/>
            <a:ext cx="8013197" cy="522288"/>
          </a:xfrm>
          <a:prstGeom prst="rect">
            <a:avLst/>
          </a:prstGeom>
          <a:solidFill>
            <a:srgbClr val="F1F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67E9C10B-FE90-BF40-A7C4-C43E3E634B34}"/>
              </a:ext>
            </a:extLst>
          </p:cNvPr>
          <p:cNvSpPr/>
          <p:nvPr/>
        </p:nvSpPr>
        <p:spPr>
          <a:xfrm>
            <a:off x="376901" y="6415197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37D70759-5677-3043-9308-8B579453351A}"/>
              </a:ext>
            </a:extLst>
          </p:cNvPr>
          <p:cNvSpPr/>
          <p:nvPr/>
        </p:nvSpPr>
        <p:spPr>
          <a:xfrm>
            <a:off x="650036" y="6415197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33F3392E-B36F-8948-B15D-5D7AFD0F35E9}"/>
              </a:ext>
            </a:extLst>
          </p:cNvPr>
          <p:cNvSpPr/>
          <p:nvPr/>
        </p:nvSpPr>
        <p:spPr>
          <a:xfrm>
            <a:off x="923171" y="6415197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54274DB7-ECCB-CE41-BE97-B9B69FBB5934}"/>
              </a:ext>
            </a:extLst>
          </p:cNvPr>
          <p:cNvSpPr/>
          <p:nvPr/>
        </p:nvSpPr>
        <p:spPr>
          <a:xfrm>
            <a:off x="1196306" y="6415197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3E812230-4A44-BE4C-8E8E-9DBF155A3B0F}"/>
              </a:ext>
            </a:extLst>
          </p:cNvPr>
          <p:cNvSpPr/>
          <p:nvPr/>
        </p:nvSpPr>
        <p:spPr>
          <a:xfrm>
            <a:off x="1469438" y="6415197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E6740DFF-4CD8-9241-9B1E-E343749F054C}"/>
              </a:ext>
            </a:extLst>
          </p:cNvPr>
          <p:cNvSpPr/>
          <p:nvPr/>
        </p:nvSpPr>
        <p:spPr>
          <a:xfrm>
            <a:off x="1733168" y="6415197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EAB3D658-8FB5-3843-8108-38AA87EB8280}"/>
              </a:ext>
            </a:extLst>
          </p:cNvPr>
          <p:cNvSpPr/>
          <p:nvPr/>
        </p:nvSpPr>
        <p:spPr>
          <a:xfrm>
            <a:off x="1986016" y="6415197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413A0E53-8C25-0040-B4C0-FF965DF95BB4}"/>
              </a:ext>
            </a:extLst>
          </p:cNvPr>
          <p:cNvSpPr/>
          <p:nvPr/>
        </p:nvSpPr>
        <p:spPr>
          <a:xfrm>
            <a:off x="2249746" y="6411744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3C2F1F60-FA3E-2E4B-A295-13278E04BA31}"/>
              </a:ext>
            </a:extLst>
          </p:cNvPr>
          <p:cNvSpPr/>
          <p:nvPr/>
        </p:nvSpPr>
        <p:spPr>
          <a:xfrm>
            <a:off x="2529364" y="6411744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2B767705-B884-5E45-8D91-35E137A6DA69}"/>
              </a:ext>
            </a:extLst>
          </p:cNvPr>
          <p:cNvSpPr/>
          <p:nvPr/>
        </p:nvSpPr>
        <p:spPr>
          <a:xfrm>
            <a:off x="2804172" y="6411744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71D79CEB-DC74-C345-A5B8-08AC6B3275CF}"/>
              </a:ext>
            </a:extLst>
          </p:cNvPr>
          <p:cNvSpPr/>
          <p:nvPr/>
        </p:nvSpPr>
        <p:spPr>
          <a:xfrm>
            <a:off x="3077304" y="6411744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4D603315-77A5-C140-B2F3-31AA7A7AC75C}"/>
              </a:ext>
            </a:extLst>
          </p:cNvPr>
          <p:cNvSpPr/>
          <p:nvPr/>
        </p:nvSpPr>
        <p:spPr>
          <a:xfrm>
            <a:off x="3358912" y="6406201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ADF49EE8-F90D-F64C-9676-B86E4DBC8D2B}"/>
              </a:ext>
            </a:extLst>
          </p:cNvPr>
          <p:cNvSpPr/>
          <p:nvPr/>
        </p:nvSpPr>
        <p:spPr>
          <a:xfrm>
            <a:off x="3626464" y="6406201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749EE3B0-9C84-344A-8D9E-B01BDEBC7CAF}"/>
              </a:ext>
            </a:extLst>
          </p:cNvPr>
          <p:cNvSpPr/>
          <p:nvPr/>
        </p:nvSpPr>
        <p:spPr>
          <a:xfrm>
            <a:off x="3904665" y="6411759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775EA68B-16BA-B343-8A35-56D994ED1519}"/>
              </a:ext>
            </a:extLst>
          </p:cNvPr>
          <p:cNvSpPr/>
          <p:nvPr/>
        </p:nvSpPr>
        <p:spPr>
          <a:xfrm>
            <a:off x="4173671" y="6415197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E143DA43-02C4-6B4B-9EAD-82A1566CAD51}"/>
              </a:ext>
            </a:extLst>
          </p:cNvPr>
          <p:cNvSpPr/>
          <p:nvPr/>
        </p:nvSpPr>
        <p:spPr>
          <a:xfrm>
            <a:off x="4453825" y="6415197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59634B4A-1B2E-CF4C-A4FB-C55BA281B1AE}"/>
              </a:ext>
            </a:extLst>
          </p:cNvPr>
          <p:cNvSpPr/>
          <p:nvPr/>
        </p:nvSpPr>
        <p:spPr>
          <a:xfrm>
            <a:off x="4740699" y="6415197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7ADFE3A4-B6A7-4541-A8C7-EC2A23939932}"/>
              </a:ext>
            </a:extLst>
          </p:cNvPr>
          <p:cNvSpPr/>
          <p:nvPr/>
        </p:nvSpPr>
        <p:spPr>
          <a:xfrm>
            <a:off x="6386208" y="6413787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716CE2CE-EAE6-DD4D-A93E-5F6412580387}"/>
              </a:ext>
            </a:extLst>
          </p:cNvPr>
          <p:cNvSpPr/>
          <p:nvPr/>
        </p:nvSpPr>
        <p:spPr>
          <a:xfrm>
            <a:off x="6111452" y="6413787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>
            <a:extLst>
              <a:ext uri="{FF2B5EF4-FFF2-40B4-BE49-F238E27FC236}">
                <a16:creationId xmlns:a16="http://schemas.microsoft.com/office/drawing/2014/main" id="{F206CF1C-1B09-F34C-8565-079B5D0B6CDF}"/>
              </a:ext>
            </a:extLst>
          </p:cNvPr>
          <p:cNvSpPr/>
          <p:nvPr/>
        </p:nvSpPr>
        <p:spPr>
          <a:xfrm>
            <a:off x="5836239" y="6412485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FCDED051-1581-1E49-874C-03BFDD2C00C7}"/>
              </a:ext>
            </a:extLst>
          </p:cNvPr>
          <p:cNvSpPr/>
          <p:nvPr/>
        </p:nvSpPr>
        <p:spPr>
          <a:xfrm>
            <a:off x="5542343" y="6406201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5E7E8AFF-2A2C-CA43-A9AD-CA4BA66F0B7E}"/>
              </a:ext>
            </a:extLst>
          </p:cNvPr>
          <p:cNvSpPr/>
          <p:nvPr/>
        </p:nvSpPr>
        <p:spPr>
          <a:xfrm>
            <a:off x="5267658" y="6413787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74C29E80-73A2-B043-8C2A-74844577FE29}"/>
              </a:ext>
            </a:extLst>
          </p:cNvPr>
          <p:cNvSpPr/>
          <p:nvPr/>
        </p:nvSpPr>
        <p:spPr>
          <a:xfrm>
            <a:off x="5001060" y="6413787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>
            <a:extLst>
              <a:ext uri="{FF2B5EF4-FFF2-40B4-BE49-F238E27FC236}">
                <a16:creationId xmlns:a16="http://schemas.microsoft.com/office/drawing/2014/main" id="{94744CE3-09E4-1C46-8E90-01F388EAA6C9}"/>
              </a:ext>
            </a:extLst>
          </p:cNvPr>
          <p:cNvSpPr/>
          <p:nvPr/>
        </p:nvSpPr>
        <p:spPr>
          <a:xfrm>
            <a:off x="7753366" y="6406201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>
            <a:extLst>
              <a:ext uri="{FF2B5EF4-FFF2-40B4-BE49-F238E27FC236}">
                <a16:creationId xmlns:a16="http://schemas.microsoft.com/office/drawing/2014/main" id="{40EB4438-E639-A74F-B83D-88334592C0B8}"/>
              </a:ext>
            </a:extLst>
          </p:cNvPr>
          <p:cNvSpPr/>
          <p:nvPr/>
        </p:nvSpPr>
        <p:spPr>
          <a:xfrm>
            <a:off x="7476917" y="6406201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>
            <a:extLst>
              <a:ext uri="{FF2B5EF4-FFF2-40B4-BE49-F238E27FC236}">
                <a16:creationId xmlns:a16="http://schemas.microsoft.com/office/drawing/2014/main" id="{7219DEDE-FFAA-EA46-8BFD-906F2B271EC7}"/>
              </a:ext>
            </a:extLst>
          </p:cNvPr>
          <p:cNvSpPr/>
          <p:nvPr/>
        </p:nvSpPr>
        <p:spPr>
          <a:xfrm>
            <a:off x="7204466" y="6406201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1CBE87CC-C646-1741-AF9A-C46E3CC7888A}"/>
              </a:ext>
            </a:extLst>
          </p:cNvPr>
          <p:cNvSpPr/>
          <p:nvPr/>
        </p:nvSpPr>
        <p:spPr>
          <a:xfrm>
            <a:off x="6929710" y="6406201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AAB2C6B5-4641-5840-BC67-5C50C117D8D6}"/>
              </a:ext>
            </a:extLst>
          </p:cNvPr>
          <p:cNvSpPr/>
          <p:nvPr/>
        </p:nvSpPr>
        <p:spPr>
          <a:xfrm>
            <a:off x="6656578" y="6413787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右中かっこ 174">
            <a:extLst>
              <a:ext uri="{FF2B5EF4-FFF2-40B4-BE49-F238E27FC236}">
                <a16:creationId xmlns:a16="http://schemas.microsoft.com/office/drawing/2014/main" id="{3E960C36-1D83-5C4F-9CD4-E1983EFF6319}"/>
              </a:ext>
            </a:extLst>
          </p:cNvPr>
          <p:cNvSpPr/>
          <p:nvPr/>
        </p:nvSpPr>
        <p:spPr>
          <a:xfrm rot="16200000">
            <a:off x="4091216" y="2202969"/>
            <a:ext cx="238800" cy="76317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3508AC34-B640-694E-900E-4163C40E4465}"/>
              </a:ext>
            </a:extLst>
          </p:cNvPr>
          <p:cNvSpPr/>
          <p:nvPr/>
        </p:nvSpPr>
        <p:spPr>
          <a:xfrm>
            <a:off x="2552565" y="5594115"/>
            <a:ext cx="360387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r>
              <a:rPr lang="ja-JP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コ</a:t>
            </a:r>
            <a:r>
              <a:rPr lang="en-US" altLang="ja-JP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×8</a:t>
            </a:r>
            <a:r>
              <a:rPr lang="ja-JP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セットで一つのパラメータ群</a:t>
            </a:r>
            <a:endParaRPr lang="ja-JP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F1209D81-ED16-5342-AF97-B392A4C80DD6}"/>
              </a:ext>
            </a:extLst>
          </p:cNvPr>
          <p:cNvSpPr/>
          <p:nvPr/>
        </p:nvSpPr>
        <p:spPr>
          <a:xfrm>
            <a:off x="3335032" y="4108832"/>
            <a:ext cx="325730" cy="6001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</a:t>
            </a:r>
            <a:endParaRPr lang="en-US" altLang="ja-JP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</a:t>
            </a:r>
            <a:endParaRPr lang="en-US" altLang="ja-JP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・</a:t>
            </a:r>
            <a:endParaRPr lang="ja-JP" alt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4682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3CCCCE-AA6C-6440-8B6E-8795E5C3A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実現方法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DA8F3B-D4A2-DE46-A11C-5D9E4F985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(</a:t>
            </a:r>
            <a:r>
              <a:rPr kumimoji="1" lang="ja-JP" altLang="en-US" dirty="0"/>
              <a:t>問題設定）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11×8=88</a:t>
            </a:r>
            <a:r>
              <a:rPr kumimoji="1" lang="ja-JP" altLang="en-US" dirty="0"/>
              <a:t>の関節の角度パラメータを適切な値に調整する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(</a:t>
            </a:r>
            <a:r>
              <a:rPr lang="ja-JP" altLang="en-US" dirty="0"/>
              <a:t>実現方法）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手動でのパラメータの調整→調整に多くの時間を要する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遺伝的アルゴリズムによってパラメータの調整を自動化したい</a:t>
            </a: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E71DB1F4-73E4-F84E-B3C3-347CAA407B39}"/>
              </a:ext>
            </a:extLst>
          </p:cNvPr>
          <p:cNvSpPr/>
          <p:nvPr/>
        </p:nvSpPr>
        <p:spPr>
          <a:xfrm>
            <a:off x="5177642" y="4393870"/>
            <a:ext cx="486888" cy="463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6800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4B147B-2070-F54E-B8CF-E0E164EB0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遺伝的アルゴリズム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A963BC-97D5-5749-86BB-BE226F1E1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遺伝的アルゴリズムとは、生物界の進化の仕組みを模倣して考えられた解探索手法である</a:t>
            </a:r>
            <a:endParaRPr kumimoji="1" lang="en-US" altLang="ja-JP" dirty="0"/>
          </a:p>
          <a:p>
            <a:r>
              <a:rPr kumimoji="1" lang="en-US" altLang="ja-JP" dirty="0"/>
              <a:t>88</a:t>
            </a:r>
            <a:r>
              <a:rPr kumimoji="1" lang="ja-JP" altLang="en-US" dirty="0"/>
              <a:t>個の関節パラメータを一つの遺伝子と見立てて、劣った遺伝子を淘汰し、優秀な遺伝子のみが子孫を残すことで、遺伝子の質を向上させていく</a:t>
            </a:r>
            <a:endParaRPr kumimoji="1" lang="en-US" altLang="ja-JP" dirty="0"/>
          </a:p>
          <a:p>
            <a:r>
              <a:rPr lang="ja-JP" altLang="en-US" dirty="0"/>
              <a:t>遺伝的アルゴリズムには次の３つのステップがある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ー選択淘汰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ー交差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ー突然変異</a:t>
            </a:r>
          </a:p>
        </p:txBody>
      </p:sp>
    </p:spTree>
    <p:extLst>
      <p:ext uri="{BB962C8B-B14F-4D97-AF65-F5344CB8AC3E}">
        <p14:creationId xmlns:p14="http://schemas.microsoft.com/office/powerpoint/2010/main" val="764166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BF1740-F4D5-D644-A8B3-5F1321A6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088"/>
            <a:ext cx="5626452" cy="1296910"/>
          </a:xfrm>
        </p:spPr>
        <p:txBody>
          <a:bodyPr/>
          <a:lstStyle/>
          <a:p>
            <a:r>
              <a:rPr kumimoji="1" lang="ja-JP" altLang="en-US" dirty="0"/>
              <a:t>遺伝的アルゴリズム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5D0BC30-879E-8540-BBBA-487A78395663}"/>
              </a:ext>
            </a:extLst>
          </p:cNvPr>
          <p:cNvSpPr/>
          <p:nvPr/>
        </p:nvSpPr>
        <p:spPr>
          <a:xfrm>
            <a:off x="890954" y="1491458"/>
            <a:ext cx="2275546" cy="1981201"/>
          </a:xfrm>
          <a:prstGeom prst="rect">
            <a:avLst/>
          </a:prstGeom>
          <a:solidFill>
            <a:srgbClr val="F1F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D0887A-603C-BD4F-90E9-C8F4FE324DBE}"/>
              </a:ext>
            </a:extLst>
          </p:cNvPr>
          <p:cNvSpPr/>
          <p:nvPr/>
        </p:nvSpPr>
        <p:spPr>
          <a:xfrm>
            <a:off x="1046006" y="1612964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1DB75BB-9E95-E149-ACBE-C32869AC7966}"/>
              </a:ext>
            </a:extLst>
          </p:cNvPr>
          <p:cNvSpPr/>
          <p:nvPr/>
        </p:nvSpPr>
        <p:spPr>
          <a:xfrm>
            <a:off x="1319141" y="1612964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984C74D-7AC2-6144-9E0E-A38F9FDE39B4}"/>
              </a:ext>
            </a:extLst>
          </p:cNvPr>
          <p:cNvSpPr/>
          <p:nvPr/>
        </p:nvSpPr>
        <p:spPr>
          <a:xfrm>
            <a:off x="1592276" y="1612964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7A7CEDC-B62E-C047-BCF8-2713C7334246}"/>
              </a:ext>
            </a:extLst>
          </p:cNvPr>
          <p:cNvSpPr/>
          <p:nvPr/>
        </p:nvSpPr>
        <p:spPr>
          <a:xfrm>
            <a:off x="1865411" y="1612964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21AC79F-475E-E046-9E91-8A084ADE8C33}"/>
              </a:ext>
            </a:extLst>
          </p:cNvPr>
          <p:cNvSpPr/>
          <p:nvPr/>
        </p:nvSpPr>
        <p:spPr>
          <a:xfrm>
            <a:off x="2138543" y="1612964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5C310D-D77B-CD44-88F4-540573328C45}"/>
              </a:ext>
            </a:extLst>
          </p:cNvPr>
          <p:cNvSpPr/>
          <p:nvPr/>
        </p:nvSpPr>
        <p:spPr>
          <a:xfrm>
            <a:off x="2402273" y="1612964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66A837C-4DC6-4E45-93E6-8556A5000202}"/>
              </a:ext>
            </a:extLst>
          </p:cNvPr>
          <p:cNvSpPr/>
          <p:nvPr/>
        </p:nvSpPr>
        <p:spPr>
          <a:xfrm>
            <a:off x="2655121" y="1612964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37AD215-B989-394F-8701-CC8EED6E19B0}"/>
              </a:ext>
            </a:extLst>
          </p:cNvPr>
          <p:cNvSpPr/>
          <p:nvPr/>
        </p:nvSpPr>
        <p:spPr>
          <a:xfrm>
            <a:off x="1046006" y="1973614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FE73612-E655-6649-99CB-A767320E1C85}"/>
              </a:ext>
            </a:extLst>
          </p:cNvPr>
          <p:cNvSpPr/>
          <p:nvPr/>
        </p:nvSpPr>
        <p:spPr>
          <a:xfrm>
            <a:off x="1319141" y="1973614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2C19165-2C52-E549-B154-4A08F2573E9A}"/>
              </a:ext>
            </a:extLst>
          </p:cNvPr>
          <p:cNvSpPr/>
          <p:nvPr/>
        </p:nvSpPr>
        <p:spPr>
          <a:xfrm>
            <a:off x="1592276" y="1973614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139A6DB-787A-B54B-B73D-F7295793636B}"/>
              </a:ext>
            </a:extLst>
          </p:cNvPr>
          <p:cNvSpPr/>
          <p:nvPr/>
        </p:nvSpPr>
        <p:spPr>
          <a:xfrm>
            <a:off x="1865411" y="1973614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046EECE-3D77-3E46-9324-21CF20FFA38C}"/>
              </a:ext>
            </a:extLst>
          </p:cNvPr>
          <p:cNvSpPr/>
          <p:nvPr/>
        </p:nvSpPr>
        <p:spPr>
          <a:xfrm>
            <a:off x="2138543" y="1973614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33A9D25-7D1C-B046-A3EC-C2EA4486A557}"/>
              </a:ext>
            </a:extLst>
          </p:cNvPr>
          <p:cNvSpPr/>
          <p:nvPr/>
        </p:nvSpPr>
        <p:spPr>
          <a:xfrm>
            <a:off x="2402273" y="1973614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2E622D8-1DCA-5044-A958-70D7A9CD5078}"/>
              </a:ext>
            </a:extLst>
          </p:cNvPr>
          <p:cNvSpPr/>
          <p:nvPr/>
        </p:nvSpPr>
        <p:spPr>
          <a:xfrm>
            <a:off x="2655121" y="1973614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7E0238E4-DED8-C04D-8EF8-21F1AA6BB08F}"/>
              </a:ext>
            </a:extLst>
          </p:cNvPr>
          <p:cNvSpPr/>
          <p:nvPr/>
        </p:nvSpPr>
        <p:spPr>
          <a:xfrm>
            <a:off x="1046006" y="2351431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BB4246C-2B92-CE49-B2EC-37E29C6958FB}"/>
              </a:ext>
            </a:extLst>
          </p:cNvPr>
          <p:cNvSpPr/>
          <p:nvPr/>
        </p:nvSpPr>
        <p:spPr>
          <a:xfrm>
            <a:off x="1319141" y="2351431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DA28560-CCB3-C147-AB93-A4724F53075A}"/>
              </a:ext>
            </a:extLst>
          </p:cNvPr>
          <p:cNvSpPr/>
          <p:nvPr/>
        </p:nvSpPr>
        <p:spPr>
          <a:xfrm>
            <a:off x="1592276" y="2351431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DC2E516-082A-B942-A988-0331B0B9E711}"/>
              </a:ext>
            </a:extLst>
          </p:cNvPr>
          <p:cNvSpPr/>
          <p:nvPr/>
        </p:nvSpPr>
        <p:spPr>
          <a:xfrm>
            <a:off x="1865411" y="2351431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4F8F2B2-FB19-8E40-A3E1-C670DF91099A}"/>
              </a:ext>
            </a:extLst>
          </p:cNvPr>
          <p:cNvSpPr/>
          <p:nvPr/>
        </p:nvSpPr>
        <p:spPr>
          <a:xfrm>
            <a:off x="2138543" y="2351431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EE594A0-4D1F-A944-B52F-D2C732E1D76D}"/>
              </a:ext>
            </a:extLst>
          </p:cNvPr>
          <p:cNvSpPr/>
          <p:nvPr/>
        </p:nvSpPr>
        <p:spPr>
          <a:xfrm>
            <a:off x="2402273" y="2351431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5F6EB855-FD42-3C48-8918-A64451BF8063}"/>
              </a:ext>
            </a:extLst>
          </p:cNvPr>
          <p:cNvSpPr/>
          <p:nvPr/>
        </p:nvSpPr>
        <p:spPr>
          <a:xfrm>
            <a:off x="2655121" y="2351431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CDCDFE8-3ED0-D84F-99EF-438A861B2D4B}"/>
              </a:ext>
            </a:extLst>
          </p:cNvPr>
          <p:cNvSpPr/>
          <p:nvPr/>
        </p:nvSpPr>
        <p:spPr>
          <a:xfrm>
            <a:off x="1046006" y="2729248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D69CC94-801F-7C4F-8590-E746DF1873FE}"/>
              </a:ext>
            </a:extLst>
          </p:cNvPr>
          <p:cNvSpPr/>
          <p:nvPr/>
        </p:nvSpPr>
        <p:spPr>
          <a:xfrm>
            <a:off x="1319141" y="2729248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FBFC49A-C93E-3441-8C28-1EF549070D63}"/>
              </a:ext>
            </a:extLst>
          </p:cNvPr>
          <p:cNvSpPr/>
          <p:nvPr/>
        </p:nvSpPr>
        <p:spPr>
          <a:xfrm>
            <a:off x="1592276" y="2729248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E19EC86-32C8-804F-A0FF-AAAEB75986A9}"/>
              </a:ext>
            </a:extLst>
          </p:cNvPr>
          <p:cNvSpPr/>
          <p:nvPr/>
        </p:nvSpPr>
        <p:spPr>
          <a:xfrm>
            <a:off x="1865411" y="2729248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D757D28-460C-E34C-8F4F-4FE6DEADE46E}"/>
              </a:ext>
            </a:extLst>
          </p:cNvPr>
          <p:cNvSpPr/>
          <p:nvPr/>
        </p:nvSpPr>
        <p:spPr>
          <a:xfrm>
            <a:off x="2138543" y="2729248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D3433F0-F88B-714A-9831-EA009093E8EC}"/>
              </a:ext>
            </a:extLst>
          </p:cNvPr>
          <p:cNvSpPr/>
          <p:nvPr/>
        </p:nvSpPr>
        <p:spPr>
          <a:xfrm>
            <a:off x="2402273" y="2729248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F92979D9-667E-234E-87A1-8933F1C27A92}"/>
              </a:ext>
            </a:extLst>
          </p:cNvPr>
          <p:cNvSpPr/>
          <p:nvPr/>
        </p:nvSpPr>
        <p:spPr>
          <a:xfrm>
            <a:off x="2655121" y="2729248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C5E617EE-F8C1-1B4F-846A-ACA86A95E49B}"/>
              </a:ext>
            </a:extLst>
          </p:cNvPr>
          <p:cNvSpPr/>
          <p:nvPr/>
        </p:nvSpPr>
        <p:spPr>
          <a:xfrm>
            <a:off x="1046006" y="3089898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5C8A2EBC-8719-4A4B-948C-40142CAF0978}"/>
              </a:ext>
            </a:extLst>
          </p:cNvPr>
          <p:cNvSpPr/>
          <p:nvPr/>
        </p:nvSpPr>
        <p:spPr>
          <a:xfrm>
            <a:off x="1319141" y="3089898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2ECA251B-3135-B344-9361-3A47E81AD54E}"/>
              </a:ext>
            </a:extLst>
          </p:cNvPr>
          <p:cNvSpPr/>
          <p:nvPr/>
        </p:nvSpPr>
        <p:spPr>
          <a:xfrm>
            <a:off x="1592276" y="3089898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7FF596D-DA73-3741-856A-B10D0121CCFE}"/>
              </a:ext>
            </a:extLst>
          </p:cNvPr>
          <p:cNvSpPr/>
          <p:nvPr/>
        </p:nvSpPr>
        <p:spPr>
          <a:xfrm>
            <a:off x="1865411" y="3089898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62E5D7C-BC62-C149-AEDC-3BB94F901844}"/>
              </a:ext>
            </a:extLst>
          </p:cNvPr>
          <p:cNvSpPr/>
          <p:nvPr/>
        </p:nvSpPr>
        <p:spPr>
          <a:xfrm>
            <a:off x="2138543" y="3089898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E58F77F-F482-7D4B-9A5C-D758528011B9}"/>
              </a:ext>
            </a:extLst>
          </p:cNvPr>
          <p:cNvSpPr/>
          <p:nvPr/>
        </p:nvSpPr>
        <p:spPr>
          <a:xfrm>
            <a:off x="2402273" y="3089898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A0827911-BA40-9346-BB95-3B0EF4147977}"/>
              </a:ext>
            </a:extLst>
          </p:cNvPr>
          <p:cNvSpPr/>
          <p:nvPr/>
        </p:nvSpPr>
        <p:spPr>
          <a:xfrm>
            <a:off x="2655121" y="3089898"/>
            <a:ext cx="273132" cy="261258"/>
          </a:xfrm>
          <a:prstGeom prst="rect">
            <a:avLst/>
          </a:prstGeom>
          <a:solidFill>
            <a:srgbClr val="0AA2F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4E730A48-AF3E-8147-B0C7-F5BE75C07FB3}"/>
              </a:ext>
            </a:extLst>
          </p:cNvPr>
          <p:cNvSpPr/>
          <p:nvPr/>
        </p:nvSpPr>
        <p:spPr>
          <a:xfrm>
            <a:off x="4372339" y="1465206"/>
            <a:ext cx="2221486" cy="1997805"/>
          </a:xfrm>
          <a:prstGeom prst="rect">
            <a:avLst/>
          </a:prstGeom>
          <a:solidFill>
            <a:srgbClr val="F1F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0AA97794-C980-A242-930B-4F3FF4345CFF}"/>
              </a:ext>
            </a:extLst>
          </p:cNvPr>
          <p:cNvSpPr/>
          <p:nvPr/>
        </p:nvSpPr>
        <p:spPr>
          <a:xfrm>
            <a:off x="4533915" y="1586712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06AF39F3-7B8D-C849-8734-2237189CBA6D}"/>
              </a:ext>
            </a:extLst>
          </p:cNvPr>
          <p:cNvSpPr/>
          <p:nvPr/>
        </p:nvSpPr>
        <p:spPr>
          <a:xfrm>
            <a:off x="4807050" y="1586712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04D82A22-79C3-8F4E-BA23-0CB7F41E5931}"/>
              </a:ext>
            </a:extLst>
          </p:cNvPr>
          <p:cNvSpPr/>
          <p:nvPr/>
        </p:nvSpPr>
        <p:spPr>
          <a:xfrm>
            <a:off x="5080185" y="1586712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5FC0FC20-B0FE-B94C-ACDD-D6671CF3EB67}"/>
              </a:ext>
            </a:extLst>
          </p:cNvPr>
          <p:cNvSpPr/>
          <p:nvPr/>
        </p:nvSpPr>
        <p:spPr>
          <a:xfrm>
            <a:off x="5353320" y="1586712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D1533E61-E66C-BE40-9B38-E59E56272830}"/>
              </a:ext>
            </a:extLst>
          </p:cNvPr>
          <p:cNvSpPr/>
          <p:nvPr/>
        </p:nvSpPr>
        <p:spPr>
          <a:xfrm>
            <a:off x="5626452" y="1586712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25BD1054-01AA-8C4A-BA7F-C6E32A26E534}"/>
              </a:ext>
            </a:extLst>
          </p:cNvPr>
          <p:cNvSpPr/>
          <p:nvPr/>
        </p:nvSpPr>
        <p:spPr>
          <a:xfrm>
            <a:off x="5890182" y="1586712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E6DA1D6-1494-E147-823F-BFF1B99DA714}"/>
              </a:ext>
            </a:extLst>
          </p:cNvPr>
          <p:cNvSpPr/>
          <p:nvPr/>
        </p:nvSpPr>
        <p:spPr>
          <a:xfrm>
            <a:off x="6143030" y="1586712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8621C91A-6E07-1C41-8AD3-63749FDE4589}"/>
              </a:ext>
            </a:extLst>
          </p:cNvPr>
          <p:cNvSpPr/>
          <p:nvPr/>
        </p:nvSpPr>
        <p:spPr>
          <a:xfrm>
            <a:off x="4533915" y="1947362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FF7B589-2D60-D548-878C-0EB22E9C8550}"/>
              </a:ext>
            </a:extLst>
          </p:cNvPr>
          <p:cNvSpPr/>
          <p:nvPr/>
        </p:nvSpPr>
        <p:spPr>
          <a:xfrm>
            <a:off x="4807050" y="1947362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EE3763E9-AC83-BA40-ADCE-C411BC295D08}"/>
              </a:ext>
            </a:extLst>
          </p:cNvPr>
          <p:cNvSpPr/>
          <p:nvPr/>
        </p:nvSpPr>
        <p:spPr>
          <a:xfrm>
            <a:off x="5080185" y="1947362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FCFDEA8-48A4-0A4B-A58D-4D91EA924A77}"/>
              </a:ext>
            </a:extLst>
          </p:cNvPr>
          <p:cNvSpPr/>
          <p:nvPr/>
        </p:nvSpPr>
        <p:spPr>
          <a:xfrm>
            <a:off x="5353320" y="1947362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5112BBF5-CE7A-A04D-B292-44E22032865F}"/>
              </a:ext>
            </a:extLst>
          </p:cNvPr>
          <p:cNvSpPr/>
          <p:nvPr/>
        </p:nvSpPr>
        <p:spPr>
          <a:xfrm>
            <a:off x="5626452" y="1947362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25FD384F-B460-DD4B-8559-F517BC13505F}"/>
              </a:ext>
            </a:extLst>
          </p:cNvPr>
          <p:cNvSpPr/>
          <p:nvPr/>
        </p:nvSpPr>
        <p:spPr>
          <a:xfrm>
            <a:off x="5890182" y="1947362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7E991F55-0C5F-2D4D-922E-B1507944F1D9}"/>
              </a:ext>
            </a:extLst>
          </p:cNvPr>
          <p:cNvSpPr/>
          <p:nvPr/>
        </p:nvSpPr>
        <p:spPr>
          <a:xfrm>
            <a:off x="6143030" y="1947362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E89DBC68-C146-BE4A-8EAB-E56FC4D2C421}"/>
              </a:ext>
            </a:extLst>
          </p:cNvPr>
          <p:cNvSpPr/>
          <p:nvPr/>
        </p:nvSpPr>
        <p:spPr>
          <a:xfrm>
            <a:off x="4533915" y="2325179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33149CE0-25B0-7E4C-B39C-D2F1C2DFD5D1}"/>
              </a:ext>
            </a:extLst>
          </p:cNvPr>
          <p:cNvSpPr/>
          <p:nvPr/>
        </p:nvSpPr>
        <p:spPr>
          <a:xfrm>
            <a:off x="4807050" y="2325179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53E748F5-E1BE-5D48-AC38-D5EF1A38F9E2}"/>
              </a:ext>
            </a:extLst>
          </p:cNvPr>
          <p:cNvSpPr/>
          <p:nvPr/>
        </p:nvSpPr>
        <p:spPr>
          <a:xfrm>
            <a:off x="5080185" y="2325179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EB6DC09E-532D-C74E-9D9C-E65B6BE4CF62}"/>
              </a:ext>
            </a:extLst>
          </p:cNvPr>
          <p:cNvSpPr/>
          <p:nvPr/>
        </p:nvSpPr>
        <p:spPr>
          <a:xfrm>
            <a:off x="5353320" y="2325179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BCC456C8-2D79-F843-B870-ED2381C4A168}"/>
              </a:ext>
            </a:extLst>
          </p:cNvPr>
          <p:cNvSpPr/>
          <p:nvPr/>
        </p:nvSpPr>
        <p:spPr>
          <a:xfrm>
            <a:off x="5626452" y="2325179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59DB1D58-11FF-E64D-A49A-BDF78FF4E7E8}"/>
              </a:ext>
            </a:extLst>
          </p:cNvPr>
          <p:cNvSpPr/>
          <p:nvPr/>
        </p:nvSpPr>
        <p:spPr>
          <a:xfrm>
            <a:off x="5890182" y="2325179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6F7D657E-5820-BB43-B8B4-F1D5A8FC3AF0}"/>
              </a:ext>
            </a:extLst>
          </p:cNvPr>
          <p:cNvSpPr/>
          <p:nvPr/>
        </p:nvSpPr>
        <p:spPr>
          <a:xfrm>
            <a:off x="6143030" y="2325179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B11297B1-4B4F-1D44-8642-8C911D508084}"/>
              </a:ext>
            </a:extLst>
          </p:cNvPr>
          <p:cNvSpPr/>
          <p:nvPr/>
        </p:nvSpPr>
        <p:spPr>
          <a:xfrm>
            <a:off x="4533915" y="2702996"/>
            <a:ext cx="273132" cy="261258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D0CFBC42-0E05-4840-BAB9-3F2977157B6D}"/>
              </a:ext>
            </a:extLst>
          </p:cNvPr>
          <p:cNvSpPr/>
          <p:nvPr/>
        </p:nvSpPr>
        <p:spPr>
          <a:xfrm>
            <a:off x="4807050" y="2702996"/>
            <a:ext cx="273132" cy="261258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4CD3048E-1D73-BE43-A017-332C01549ABA}"/>
              </a:ext>
            </a:extLst>
          </p:cNvPr>
          <p:cNvSpPr/>
          <p:nvPr/>
        </p:nvSpPr>
        <p:spPr>
          <a:xfrm>
            <a:off x="5080185" y="2702996"/>
            <a:ext cx="273132" cy="261258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43A0D45D-3AE0-034B-B768-9556185A8775}"/>
              </a:ext>
            </a:extLst>
          </p:cNvPr>
          <p:cNvSpPr/>
          <p:nvPr/>
        </p:nvSpPr>
        <p:spPr>
          <a:xfrm>
            <a:off x="5353320" y="2702996"/>
            <a:ext cx="273132" cy="261258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4568144C-4461-8B43-A8B1-95A510FBA98C}"/>
              </a:ext>
            </a:extLst>
          </p:cNvPr>
          <p:cNvSpPr/>
          <p:nvPr/>
        </p:nvSpPr>
        <p:spPr>
          <a:xfrm>
            <a:off x="5626452" y="2702996"/>
            <a:ext cx="273132" cy="261258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9E016B95-9B38-0B44-BCC8-C59F8F11E8DF}"/>
              </a:ext>
            </a:extLst>
          </p:cNvPr>
          <p:cNvSpPr/>
          <p:nvPr/>
        </p:nvSpPr>
        <p:spPr>
          <a:xfrm>
            <a:off x="5890182" y="2702996"/>
            <a:ext cx="273132" cy="261258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CAD2709F-B982-5142-82F0-4CBC869C7D20}"/>
              </a:ext>
            </a:extLst>
          </p:cNvPr>
          <p:cNvSpPr/>
          <p:nvPr/>
        </p:nvSpPr>
        <p:spPr>
          <a:xfrm>
            <a:off x="6143030" y="2702996"/>
            <a:ext cx="273132" cy="261258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8F104D29-4A49-1248-BC7A-4B5177BABF20}"/>
              </a:ext>
            </a:extLst>
          </p:cNvPr>
          <p:cNvSpPr/>
          <p:nvPr/>
        </p:nvSpPr>
        <p:spPr>
          <a:xfrm>
            <a:off x="4533915" y="3063646"/>
            <a:ext cx="273132" cy="261258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7A922063-8C8A-3A46-9104-47C06C9D086B}"/>
              </a:ext>
            </a:extLst>
          </p:cNvPr>
          <p:cNvSpPr/>
          <p:nvPr/>
        </p:nvSpPr>
        <p:spPr>
          <a:xfrm>
            <a:off x="4807050" y="3063646"/>
            <a:ext cx="273132" cy="261258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BB8EBD0F-3112-A248-9075-D9632BDA2B5E}"/>
              </a:ext>
            </a:extLst>
          </p:cNvPr>
          <p:cNvSpPr/>
          <p:nvPr/>
        </p:nvSpPr>
        <p:spPr>
          <a:xfrm>
            <a:off x="5080185" y="3063646"/>
            <a:ext cx="273132" cy="261258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0B684C34-30E8-994A-AA45-A6BD3D0CD8EC}"/>
              </a:ext>
            </a:extLst>
          </p:cNvPr>
          <p:cNvSpPr/>
          <p:nvPr/>
        </p:nvSpPr>
        <p:spPr>
          <a:xfrm>
            <a:off x="5353320" y="3063646"/>
            <a:ext cx="273132" cy="261258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187C646B-713A-584E-950F-30FE64E2751B}"/>
              </a:ext>
            </a:extLst>
          </p:cNvPr>
          <p:cNvSpPr/>
          <p:nvPr/>
        </p:nvSpPr>
        <p:spPr>
          <a:xfrm>
            <a:off x="5626452" y="3063646"/>
            <a:ext cx="273132" cy="261258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1F5A278F-8535-BF47-8605-28DD4444ED82}"/>
              </a:ext>
            </a:extLst>
          </p:cNvPr>
          <p:cNvSpPr/>
          <p:nvPr/>
        </p:nvSpPr>
        <p:spPr>
          <a:xfrm>
            <a:off x="5890182" y="3063646"/>
            <a:ext cx="273132" cy="261258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E6DD3E37-8C5B-9E4C-AE63-6E0C5250356C}"/>
              </a:ext>
            </a:extLst>
          </p:cNvPr>
          <p:cNvSpPr/>
          <p:nvPr/>
        </p:nvSpPr>
        <p:spPr>
          <a:xfrm>
            <a:off x="6143030" y="3063646"/>
            <a:ext cx="273132" cy="261258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CF0C49FE-5A02-0041-A307-FCB28F46F5B1}"/>
              </a:ext>
            </a:extLst>
          </p:cNvPr>
          <p:cNvSpPr/>
          <p:nvPr/>
        </p:nvSpPr>
        <p:spPr>
          <a:xfrm>
            <a:off x="8138418" y="1460104"/>
            <a:ext cx="2264728" cy="1981201"/>
          </a:xfrm>
          <a:prstGeom prst="rect">
            <a:avLst/>
          </a:prstGeom>
          <a:solidFill>
            <a:srgbClr val="F1F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B16C3DF7-B67C-C544-91F6-27C874733708}"/>
              </a:ext>
            </a:extLst>
          </p:cNvPr>
          <p:cNvSpPr/>
          <p:nvPr/>
        </p:nvSpPr>
        <p:spPr>
          <a:xfrm>
            <a:off x="8314811" y="1581610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F81D090C-AF24-CA4F-B7BA-69F9AE26FF34}"/>
              </a:ext>
            </a:extLst>
          </p:cNvPr>
          <p:cNvSpPr/>
          <p:nvPr/>
        </p:nvSpPr>
        <p:spPr>
          <a:xfrm>
            <a:off x="8587946" y="1581610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6F23D95D-1070-7C4B-B89A-AF7B0D09E689}"/>
              </a:ext>
            </a:extLst>
          </p:cNvPr>
          <p:cNvSpPr/>
          <p:nvPr/>
        </p:nvSpPr>
        <p:spPr>
          <a:xfrm>
            <a:off x="8861081" y="1581610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6FC30D92-C2AC-8C4D-8E86-E12354B6FDC4}"/>
              </a:ext>
            </a:extLst>
          </p:cNvPr>
          <p:cNvSpPr/>
          <p:nvPr/>
        </p:nvSpPr>
        <p:spPr>
          <a:xfrm>
            <a:off x="9134216" y="1581610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06B797B0-9FB4-4941-A7BA-846D0E5FEDBE}"/>
              </a:ext>
            </a:extLst>
          </p:cNvPr>
          <p:cNvSpPr/>
          <p:nvPr/>
        </p:nvSpPr>
        <p:spPr>
          <a:xfrm>
            <a:off x="9407348" y="1581610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7DE48706-4756-7043-9EF6-CA978B440AE5}"/>
              </a:ext>
            </a:extLst>
          </p:cNvPr>
          <p:cNvSpPr/>
          <p:nvPr/>
        </p:nvSpPr>
        <p:spPr>
          <a:xfrm>
            <a:off x="9671078" y="1581610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4F9FB91E-D7FC-234B-82AC-CBB99C70A719}"/>
              </a:ext>
            </a:extLst>
          </p:cNvPr>
          <p:cNvSpPr/>
          <p:nvPr/>
        </p:nvSpPr>
        <p:spPr>
          <a:xfrm>
            <a:off x="9923926" y="1581610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163477A6-A399-AC4A-8126-95E88DCB291A}"/>
              </a:ext>
            </a:extLst>
          </p:cNvPr>
          <p:cNvSpPr/>
          <p:nvPr/>
        </p:nvSpPr>
        <p:spPr>
          <a:xfrm>
            <a:off x="8314811" y="1942260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77C5B0E9-4D6C-B64B-8EBA-20E134DC47D4}"/>
              </a:ext>
            </a:extLst>
          </p:cNvPr>
          <p:cNvSpPr/>
          <p:nvPr/>
        </p:nvSpPr>
        <p:spPr>
          <a:xfrm>
            <a:off x="8587946" y="1942260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C192F1A8-935B-8743-A7E1-82FA6C160A39}"/>
              </a:ext>
            </a:extLst>
          </p:cNvPr>
          <p:cNvSpPr/>
          <p:nvPr/>
        </p:nvSpPr>
        <p:spPr>
          <a:xfrm>
            <a:off x="8861081" y="1942260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34C8FAA8-3D72-9B49-B3EF-16B704D1FD14}"/>
              </a:ext>
            </a:extLst>
          </p:cNvPr>
          <p:cNvSpPr/>
          <p:nvPr/>
        </p:nvSpPr>
        <p:spPr>
          <a:xfrm>
            <a:off x="9134216" y="1942260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DDC8E1C9-46B5-6D49-81E2-1CDE67E6F8BB}"/>
              </a:ext>
            </a:extLst>
          </p:cNvPr>
          <p:cNvSpPr/>
          <p:nvPr/>
        </p:nvSpPr>
        <p:spPr>
          <a:xfrm>
            <a:off x="9407348" y="1942260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C72D7697-7AAC-AA4D-BA7B-1B419A49A36F}"/>
              </a:ext>
            </a:extLst>
          </p:cNvPr>
          <p:cNvSpPr/>
          <p:nvPr/>
        </p:nvSpPr>
        <p:spPr>
          <a:xfrm>
            <a:off x="9671078" y="1942260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41231F71-5DBD-0846-9942-30AAF525847C}"/>
              </a:ext>
            </a:extLst>
          </p:cNvPr>
          <p:cNvSpPr/>
          <p:nvPr/>
        </p:nvSpPr>
        <p:spPr>
          <a:xfrm>
            <a:off x="9923926" y="1942260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0D84018E-BF69-524C-BB5C-F46D5A90E67B}"/>
              </a:ext>
            </a:extLst>
          </p:cNvPr>
          <p:cNvSpPr/>
          <p:nvPr/>
        </p:nvSpPr>
        <p:spPr>
          <a:xfrm>
            <a:off x="8314811" y="2320077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23FE729A-FD13-9A45-9504-ED8162430FAE}"/>
              </a:ext>
            </a:extLst>
          </p:cNvPr>
          <p:cNvSpPr/>
          <p:nvPr/>
        </p:nvSpPr>
        <p:spPr>
          <a:xfrm>
            <a:off x="8587946" y="2320077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CA16C93A-54E2-C145-AEBA-6698076EE04C}"/>
              </a:ext>
            </a:extLst>
          </p:cNvPr>
          <p:cNvSpPr/>
          <p:nvPr/>
        </p:nvSpPr>
        <p:spPr>
          <a:xfrm>
            <a:off x="8861081" y="2320077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D59CF3F0-2B39-0B42-97F0-BD3DE3CD4AB2}"/>
              </a:ext>
            </a:extLst>
          </p:cNvPr>
          <p:cNvSpPr/>
          <p:nvPr/>
        </p:nvSpPr>
        <p:spPr>
          <a:xfrm>
            <a:off x="9134216" y="2320077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5E11C9EF-86EC-F449-BCC6-9DA3D70FFB80}"/>
              </a:ext>
            </a:extLst>
          </p:cNvPr>
          <p:cNvSpPr/>
          <p:nvPr/>
        </p:nvSpPr>
        <p:spPr>
          <a:xfrm>
            <a:off x="9407348" y="2320077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1238055F-06FA-124D-BBDC-66FB373B3C94}"/>
              </a:ext>
            </a:extLst>
          </p:cNvPr>
          <p:cNvSpPr/>
          <p:nvPr/>
        </p:nvSpPr>
        <p:spPr>
          <a:xfrm>
            <a:off x="9671078" y="2320077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1693FAB2-49D8-7843-A336-34900FC31686}"/>
              </a:ext>
            </a:extLst>
          </p:cNvPr>
          <p:cNvSpPr/>
          <p:nvPr/>
        </p:nvSpPr>
        <p:spPr>
          <a:xfrm>
            <a:off x="9923926" y="2320077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E0224397-F9D1-064B-97D2-B24CCEA63429}"/>
              </a:ext>
            </a:extLst>
          </p:cNvPr>
          <p:cNvSpPr/>
          <p:nvPr/>
        </p:nvSpPr>
        <p:spPr>
          <a:xfrm>
            <a:off x="8314811" y="2697894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E99778FA-FB84-8645-9A9D-1AA54A2E3D3A}"/>
              </a:ext>
            </a:extLst>
          </p:cNvPr>
          <p:cNvSpPr/>
          <p:nvPr/>
        </p:nvSpPr>
        <p:spPr>
          <a:xfrm>
            <a:off x="8587946" y="2697894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190EF4DB-0FF9-624A-A158-2B2CBB2C97E0}"/>
              </a:ext>
            </a:extLst>
          </p:cNvPr>
          <p:cNvSpPr/>
          <p:nvPr/>
        </p:nvSpPr>
        <p:spPr>
          <a:xfrm>
            <a:off x="8861081" y="2697894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DDDEF221-13DF-9844-B32C-F70BB836E79A}"/>
              </a:ext>
            </a:extLst>
          </p:cNvPr>
          <p:cNvSpPr/>
          <p:nvPr/>
        </p:nvSpPr>
        <p:spPr>
          <a:xfrm>
            <a:off x="9134216" y="2697894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72AC828D-2454-3248-B2C3-6C6136949EDE}"/>
              </a:ext>
            </a:extLst>
          </p:cNvPr>
          <p:cNvSpPr/>
          <p:nvPr/>
        </p:nvSpPr>
        <p:spPr>
          <a:xfrm>
            <a:off x="9407348" y="2697894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7516A8C9-C934-494D-819C-7C9D1087C5F6}"/>
              </a:ext>
            </a:extLst>
          </p:cNvPr>
          <p:cNvSpPr/>
          <p:nvPr/>
        </p:nvSpPr>
        <p:spPr>
          <a:xfrm>
            <a:off x="9671078" y="2697894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52790366-D820-2549-B1B1-DEFAE39F790E}"/>
              </a:ext>
            </a:extLst>
          </p:cNvPr>
          <p:cNvSpPr/>
          <p:nvPr/>
        </p:nvSpPr>
        <p:spPr>
          <a:xfrm>
            <a:off x="9923926" y="2697894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2B8FDD88-9B49-B54C-A389-EE0441DC4931}"/>
              </a:ext>
            </a:extLst>
          </p:cNvPr>
          <p:cNvSpPr/>
          <p:nvPr/>
        </p:nvSpPr>
        <p:spPr>
          <a:xfrm>
            <a:off x="8314811" y="3058544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597AAC9F-16F5-0E4F-AC7B-81E54577159A}"/>
              </a:ext>
            </a:extLst>
          </p:cNvPr>
          <p:cNvSpPr/>
          <p:nvPr/>
        </p:nvSpPr>
        <p:spPr>
          <a:xfrm>
            <a:off x="8587946" y="3058544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E299551C-5252-824F-A5AC-C4E37E923319}"/>
              </a:ext>
            </a:extLst>
          </p:cNvPr>
          <p:cNvSpPr/>
          <p:nvPr/>
        </p:nvSpPr>
        <p:spPr>
          <a:xfrm>
            <a:off x="8861081" y="3058544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0C7CC44C-DBE3-EF4C-B7D7-BE9AB3E6F9BA}"/>
              </a:ext>
            </a:extLst>
          </p:cNvPr>
          <p:cNvSpPr/>
          <p:nvPr/>
        </p:nvSpPr>
        <p:spPr>
          <a:xfrm>
            <a:off x="9134216" y="3058544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9B8D139B-404F-024C-A482-324A969D8220}"/>
              </a:ext>
            </a:extLst>
          </p:cNvPr>
          <p:cNvSpPr/>
          <p:nvPr/>
        </p:nvSpPr>
        <p:spPr>
          <a:xfrm>
            <a:off x="9407348" y="3058544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299F755F-9980-D748-9B46-D81658FF8FB3}"/>
              </a:ext>
            </a:extLst>
          </p:cNvPr>
          <p:cNvSpPr/>
          <p:nvPr/>
        </p:nvSpPr>
        <p:spPr>
          <a:xfrm>
            <a:off x="9671078" y="3058544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1E9B7984-6FCE-DC4D-920C-254B7C8A499D}"/>
              </a:ext>
            </a:extLst>
          </p:cNvPr>
          <p:cNvSpPr/>
          <p:nvPr/>
        </p:nvSpPr>
        <p:spPr>
          <a:xfrm>
            <a:off x="9923926" y="3058544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62204187-91A8-A242-8D8B-B15FD9487A4D}"/>
              </a:ext>
            </a:extLst>
          </p:cNvPr>
          <p:cNvSpPr/>
          <p:nvPr/>
        </p:nvSpPr>
        <p:spPr>
          <a:xfrm>
            <a:off x="8138418" y="4815346"/>
            <a:ext cx="2264728" cy="1981201"/>
          </a:xfrm>
          <a:prstGeom prst="rect">
            <a:avLst/>
          </a:prstGeom>
          <a:solidFill>
            <a:srgbClr val="F1F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52FB5047-B6BC-3345-8696-6A80D2B549A2}"/>
              </a:ext>
            </a:extLst>
          </p:cNvPr>
          <p:cNvSpPr/>
          <p:nvPr/>
        </p:nvSpPr>
        <p:spPr>
          <a:xfrm>
            <a:off x="8314811" y="4936852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E34CFC2E-518C-6840-968E-82D1D829FD6A}"/>
              </a:ext>
            </a:extLst>
          </p:cNvPr>
          <p:cNvSpPr/>
          <p:nvPr/>
        </p:nvSpPr>
        <p:spPr>
          <a:xfrm>
            <a:off x="8587946" y="4936852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5BB8834C-DF72-BD48-B807-D0BA942DA7B5}"/>
              </a:ext>
            </a:extLst>
          </p:cNvPr>
          <p:cNvSpPr/>
          <p:nvPr/>
        </p:nvSpPr>
        <p:spPr>
          <a:xfrm>
            <a:off x="8861081" y="4936852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015B568D-597D-EC46-AD1F-2F0D5D0C3765}"/>
              </a:ext>
            </a:extLst>
          </p:cNvPr>
          <p:cNvSpPr/>
          <p:nvPr/>
        </p:nvSpPr>
        <p:spPr>
          <a:xfrm>
            <a:off x="9134216" y="4936852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DE926D7B-8E05-A44B-BF14-3D48EE5193DB}"/>
              </a:ext>
            </a:extLst>
          </p:cNvPr>
          <p:cNvSpPr/>
          <p:nvPr/>
        </p:nvSpPr>
        <p:spPr>
          <a:xfrm>
            <a:off x="9407348" y="4936852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4FE7085D-8FA7-CB42-A477-717FB0C97502}"/>
              </a:ext>
            </a:extLst>
          </p:cNvPr>
          <p:cNvSpPr/>
          <p:nvPr/>
        </p:nvSpPr>
        <p:spPr>
          <a:xfrm>
            <a:off x="9671078" y="4936852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34DFD3B-3D76-CB48-AD6D-5FEF4E51ED1F}"/>
              </a:ext>
            </a:extLst>
          </p:cNvPr>
          <p:cNvSpPr/>
          <p:nvPr/>
        </p:nvSpPr>
        <p:spPr>
          <a:xfrm>
            <a:off x="9923926" y="4936852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330DEF70-1633-B641-A0EF-372A954DB274}"/>
              </a:ext>
            </a:extLst>
          </p:cNvPr>
          <p:cNvSpPr/>
          <p:nvPr/>
        </p:nvSpPr>
        <p:spPr>
          <a:xfrm>
            <a:off x="8314811" y="5297502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FF47763B-1715-8141-9F32-70A73ACB0405}"/>
              </a:ext>
            </a:extLst>
          </p:cNvPr>
          <p:cNvSpPr/>
          <p:nvPr/>
        </p:nvSpPr>
        <p:spPr>
          <a:xfrm>
            <a:off x="8587946" y="5297502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4584474C-F6AC-D948-81E1-2FA8557D9CE4}"/>
              </a:ext>
            </a:extLst>
          </p:cNvPr>
          <p:cNvSpPr/>
          <p:nvPr/>
        </p:nvSpPr>
        <p:spPr>
          <a:xfrm>
            <a:off x="8861081" y="5297502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607C5412-D32F-CD47-9C7B-6E489B7BBF47}"/>
              </a:ext>
            </a:extLst>
          </p:cNvPr>
          <p:cNvSpPr/>
          <p:nvPr/>
        </p:nvSpPr>
        <p:spPr>
          <a:xfrm>
            <a:off x="9134216" y="5297502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F3DB8F58-63D2-7243-BBEB-D1C8947966FD}"/>
              </a:ext>
            </a:extLst>
          </p:cNvPr>
          <p:cNvSpPr/>
          <p:nvPr/>
        </p:nvSpPr>
        <p:spPr>
          <a:xfrm>
            <a:off x="9407348" y="5297502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14B2BBBD-8FC0-2840-B154-0F31F2996A21}"/>
              </a:ext>
            </a:extLst>
          </p:cNvPr>
          <p:cNvSpPr/>
          <p:nvPr/>
        </p:nvSpPr>
        <p:spPr>
          <a:xfrm>
            <a:off x="9671078" y="5297502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375B965E-8755-4842-A50A-32FDEF78F3EE}"/>
              </a:ext>
            </a:extLst>
          </p:cNvPr>
          <p:cNvSpPr/>
          <p:nvPr/>
        </p:nvSpPr>
        <p:spPr>
          <a:xfrm>
            <a:off x="9923926" y="5297502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ACE86DA6-4F7E-D547-8EFC-5F4BB91F5C17}"/>
              </a:ext>
            </a:extLst>
          </p:cNvPr>
          <p:cNvSpPr/>
          <p:nvPr/>
        </p:nvSpPr>
        <p:spPr>
          <a:xfrm>
            <a:off x="8314811" y="5675319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59C4EAA9-33D1-E646-83EC-3D796CD6CE49}"/>
              </a:ext>
            </a:extLst>
          </p:cNvPr>
          <p:cNvSpPr/>
          <p:nvPr/>
        </p:nvSpPr>
        <p:spPr>
          <a:xfrm>
            <a:off x="8587946" y="5675319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06F5A121-FD52-214D-A8AC-8B34C2A03A38}"/>
              </a:ext>
            </a:extLst>
          </p:cNvPr>
          <p:cNvSpPr/>
          <p:nvPr/>
        </p:nvSpPr>
        <p:spPr>
          <a:xfrm>
            <a:off x="8861081" y="5675319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B915DF55-4C68-CF4D-A616-1EDE14710D1C}"/>
              </a:ext>
            </a:extLst>
          </p:cNvPr>
          <p:cNvSpPr/>
          <p:nvPr/>
        </p:nvSpPr>
        <p:spPr>
          <a:xfrm>
            <a:off x="9134216" y="5675319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5C8E5371-9881-CB4D-92C3-6AAC59A11D98}"/>
              </a:ext>
            </a:extLst>
          </p:cNvPr>
          <p:cNvSpPr/>
          <p:nvPr/>
        </p:nvSpPr>
        <p:spPr>
          <a:xfrm>
            <a:off x="9407348" y="5675319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BC6D2E12-378A-744C-AB71-E072D18F8172}"/>
              </a:ext>
            </a:extLst>
          </p:cNvPr>
          <p:cNvSpPr/>
          <p:nvPr/>
        </p:nvSpPr>
        <p:spPr>
          <a:xfrm>
            <a:off x="9671078" y="5675319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676ADC02-1486-A341-B58C-39045B75BAF4}"/>
              </a:ext>
            </a:extLst>
          </p:cNvPr>
          <p:cNvSpPr/>
          <p:nvPr/>
        </p:nvSpPr>
        <p:spPr>
          <a:xfrm>
            <a:off x="9923926" y="5675319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2A3F5659-CDBD-B54C-8575-D6A4B91C4ADB}"/>
              </a:ext>
            </a:extLst>
          </p:cNvPr>
          <p:cNvSpPr/>
          <p:nvPr/>
        </p:nvSpPr>
        <p:spPr>
          <a:xfrm>
            <a:off x="8314811" y="6053136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CD90A7A8-6FA1-1848-A198-246A98D3ED52}"/>
              </a:ext>
            </a:extLst>
          </p:cNvPr>
          <p:cNvSpPr/>
          <p:nvPr/>
        </p:nvSpPr>
        <p:spPr>
          <a:xfrm>
            <a:off x="8587946" y="6053136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2A06BF7A-A7F4-FC4A-8C46-A80B9ED1A08A}"/>
              </a:ext>
            </a:extLst>
          </p:cNvPr>
          <p:cNvSpPr/>
          <p:nvPr/>
        </p:nvSpPr>
        <p:spPr>
          <a:xfrm>
            <a:off x="8861081" y="6053136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4FCAEBBB-9BAF-644F-A277-7FB7FAB49DAB}"/>
              </a:ext>
            </a:extLst>
          </p:cNvPr>
          <p:cNvSpPr/>
          <p:nvPr/>
        </p:nvSpPr>
        <p:spPr>
          <a:xfrm>
            <a:off x="9134216" y="6053136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43F51718-CC63-1C4E-A02D-1A15A3DBAB73}"/>
              </a:ext>
            </a:extLst>
          </p:cNvPr>
          <p:cNvSpPr/>
          <p:nvPr/>
        </p:nvSpPr>
        <p:spPr>
          <a:xfrm>
            <a:off x="9407348" y="6053136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4EC1993F-80F3-114E-8B7B-F84516383E4E}"/>
              </a:ext>
            </a:extLst>
          </p:cNvPr>
          <p:cNvSpPr/>
          <p:nvPr/>
        </p:nvSpPr>
        <p:spPr>
          <a:xfrm>
            <a:off x="9671078" y="6053136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DEEC137F-C60C-6D41-849C-C2A1BA94076F}"/>
              </a:ext>
            </a:extLst>
          </p:cNvPr>
          <p:cNvSpPr/>
          <p:nvPr/>
        </p:nvSpPr>
        <p:spPr>
          <a:xfrm>
            <a:off x="9923926" y="6053136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F0C94430-8450-294B-8AED-00BA73D789B1}"/>
              </a:ext>
            </a:extLst>
          </p:cNvPr>
          <p:cNvSpPr/>
          <p:nvPr/>
        </p:nvSpPr>
        <p:spPr>
          <a:xfrm>
            <a:off x="8314811" y="6413786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BFCCC575-697E-864E-B677-0E2C72859D6B}"/>
              </a:ext>
            </a:extLst>
          </p:cNvPr>
          <p:cNvSpPr/>
          <p:nvPr/>
        </p:nvSpPr>
        <p:spPr>
          <a:xfrm>
            <a:off x="8587946" y="6413786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1472D1B2-166F-D64E-8424-75E264A1495E}"/>
              </a:ext>
            </a:extLst>
          </p:cNvPr>
          <p:cNvSpPr/>
          <p:nvPr/>
        </p:nvSpPr>
        <p:spPr>
          <a:xfrm>
            <a:off x="8861081" y="6413786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954E80D0-C897-E648-8417-850C872C0DD5}"/>
              </a:ext>
            </a:extLst>
          </p:cNvPr>
          <p:cNvSpPr/>
          <p:nvPr/>
        </p:nvSpPr>
        <p:spPr>
          <a:xfrm>
            <a:off x="9134216" y="6413786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556426AD-507A-DE47-9629-31A89EE97EDD}"/>
              </a:ext>
            </a:extLst>
          </p:cNvPr>
          <p:cNvSpPr/>
          <p:nvPr/>
        </p:nvSpPr>
        <p:spPr>
          <a:xfrm>
            <a:off x="9407348" y="6413786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E62C40D0-E0D2-1B42-A891-C112CBA4E0B1}"/>
              </a:ext>
            </a:extLst>
          </p:cNvPr>
          <p:cNvSpPr/>
          <p:nvPr/>
        </p:nvSpPr>
        <p:spPr>
          <a:xfrm>
            <a:off x="9671078" y="6413786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FBB9432D-A664-B148-91C6-1BEF5AC2A92A}"/>
              </a:ext>
            </a:extLst>
          </p:cNvPr>
          <p:cNvSpPr/>
          <p:nvPr/>
        </p:nvSpPr>
        <p:spPr>
          <a:xfrm>
            <a:off x="9923926" y="6413786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55A92498-DCF3-054B-8788-AEF14A2633E7}"/>
              </a:ext>
            </a:extLst>
          </p:cNvPr>
          <p:cNvSpPr/>
          <p:nvPr/>
        </p:nvSpPr>
        <p:spPr>
          <a:xfrm>
            <a:off x="4372339" y="4810027"/>
            <a:ext cx="2264728" cy="1981201"/>
          </a:xfrm>
          <a:prstGeom prst="rect">
            <a:avLst/>
          </a:prstGeom>
          <a:solidFill>
            <a:srgbClr val="F1F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B002E435-6700-6A4A-B90D-82C1483124F9}"/>
              </a:ext>
            </a:extLst>
          </p:cNvPr>
          <p:cNvSpPr/>
          <p:nvPr/>
        </p:nvSpPr>
        <p:spPr>
          <a:xfrm>
            <a:off x="4548732" y="4931533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7070FBF7-B289-2D45-A037-8FD82A7229BE}"/>
              </a:ext>
            </a:extLst>
          </p:cNvPr>
          <p:cNvSpPr/>
          <p:nvPr/>
        </p:nvSpPr>
        <p:spPr>
          <a:xfrm>
            <a:off x="4821867" y="4931533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706888A3-794C-7444-86AE-FCC52987F068}"/>
              </a:ext>
            </a:extLst>
          </p:cNvPr>
          <p:cNvSpPr/>
          <p:nvPr/>
        </p:nvSpPr>
        <p:spPr>
          <a:xfrm>
            <a:off x="5095002" y="4931533"/>
            <a:ext cx="273132" cy="26125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5FE93F16-E414-0040-915F-D2B033BC4C76}"/>
              </a:ext>
            </a:extLst>
          </p:cNvPr>
          <p:cNvSpPr/>
          <p:nvPr/>
        </p:nvSpPr>
        <p:spPr>
          <a:xfrm>
            <a:off x="5368137" y="4931533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259773B3-56A9-B84A-A2A3-E5CE9FB0EFCE}"/>
              </a:ext>
            </a:extLst>
          </p:cNvPr>
          <p:cNvSpPr/>
          <p:nvPr/>
        </p:nvSpPr>
        <p:spPr>
          <a:xfrm>
            <a:off x="5641269" y="4931533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5B86FA9-1F66-A841-8062-91AC7A546DF5}"/>
              </a:ext>
            </a:extLst>
          </p:cNvPr>
          <p:cNvSpPr/>
          <p:nvPr/>
        </p:nvSpPr>
        <p:spPr>
          <a:xfrm>
            <a:off x="5904999" y="4931533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80921BB7-A258-6F41-B0CA-FCCBB3CF4D71}"/>
              </a:ext>
            </a:extLst>
          </p:cNvPr>
          <p:cNvSpPr/>
          <p:nvPr/>
        </p:nvSpPr>
        <p:spPr>
          <a:xfrm>
            <a:off x="6157847" y="4931533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D708DE9D-B428-3645-9EC1-D86E1B918605}"/>
              </a:ext>
            </a:extLst>
          </p:cNvPr>
          <p:cNvSpPr/>
          <p:nvPr/>
        </p:nvSpPr>
        <p:spPr>
          <a:xfrm>
            <a:off x="4548732" y="5292183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07ACB86D-748D-8849-8746-329701C871A1}"/>
              </a:ext>
            </a:extLst>
          </p:cNvPr>
          <p:cNvSpPr/>
          <p:nvPr/>
        </p:nvSpPr>
        <p:spPr>
          <a:xfrm>
            <a:off x="4821867" y="5292183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3F6BF174-E8F9-5A4E-BD3A-20E5A461FFA6}"/>
              </a:ext>
            </a:extLst>
          </p:cNvPr>
          <p:cNvSpPr/>
          <p:nvPr/>
        </p:nvSpPr>
        <p:spPr>
          <a:xfrm>
            <a:off x="5095002" y="5292183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B6EA1E7-F82A-4944-BDB7-AB4234CF77B7}"/>
              </a:ext>
            </a:extLst>
          </p:cNvPr>
          <p:cNvSpPr/>
          <p:nvPr/>
        </p:nvSpPr>
        <p:spPr>
          <a:xfrm>
            <a:off x="5368137" y="5292183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76C84B5B-BEBD-4842-AC47-F2928EA61D75}"/>
              </a:ext>
            </a:extLst>
          </p:cNvPr>
          <p:cNvSpPr/>
          <p:nvPr/>
        </p:nvSpPr>
        <p:spPr>
          <a:xfrm>
            <a:off x="5641269" y="5292183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1BDC320D-C325-6241-971B-CEE73724C5FA}"/>
              </a:ext>
            </a:extLst>
          </p:cNvPr>
          <p:cNvSpPr/>
          <p:nvPr/>
        </p:nvSpPr>
        <p:spPr>
          <a:xfrm>
            <a:off x="5904999" y="5292183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0A849BF9-9627-0343-835F-C077A2AEB527}"/>
              </a:ext>
            </a:extLst>
          </p:cNvPr>
          <p:cNvSpPr/>
          <p:nvPr/>
        </p:nvSpPr>
        <p:spPr>
          <a:xfrm>
            <a:off x="6157847" y="5292183"/>
            <a:ext cx="273132" cy="26125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881AA2E8-1B33-1046-B558-EE46A684F3FD}"/>
              </a:ext>
            </a:extLst>
          </p:cNvPr>
          <p:cNvSpPr/>
          <p:nvPr/>
        </p:nvSpPr>
        <p:spPr>
          <a:xfrm>
            <a:off x="4548732" y="5670000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D86A33E6-F192-284C-9E16-D6E68A47BAE1}"/>
              </a:ext>
            </a:extLst>
          </p:cNvPr>
          <p:cNvSpPr/>
          <p:nvPr/>
        </p:nvSpPr>
        <p:spPr>
          <a:xfrm>
            <a:off x="4821867" y="5670000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7FD35A25-F8FF-9D46-BA0A-07942F6B85D1}"/>
              </a:ext>
            </a:extLst>
          </p:cNvPr>
          <p:cNvSpPr/>
          <p:nvPr/>
        </p:nvSpPr>
        <p:spPr>
          <a:xfrm>
            <a:off x="5095002" y="5670000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>
            <a:extLst>
              <a:ext uri="{FF2B5EF4-FFF2-40B4-BE49-F238E27FC236}">
                <a16:creationId xmlns:a16="http://schemas.microsoft.com/office/drawing/2014/main" id="{EDC5F73E-07AA-5143-BDE0-BE2536398B97}"/>
              </a:ext>
            </a:extLst>
          </p:cNvPr>
          <p:cNvSpPr/>
          <p:nvPr/>
        </p:nvSpPr>
        <p:spPr>
          <a:xfrm>
            <a:off x="5368137" y="5670000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A2FC2B12-C543-E849-9DCF-83DE1E193CDD}"/>
              </a:ext>
            </a:extLst>
          </p:cNvPr>
          <p:cNvSpPr/>
          <p:nvPr/>
        </p:nvSpPr>
        <p:spPr>
          <a:xfrm>
            <a:off x="5641269" y="5670000"/>
            <a:ext cx="273132" cy="26125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FE6864E4-D57A-5A4F-B49C-92A8FED8D878}"/>
              </a:ext>
            </a:extLst>
          </p:cNvPr>
          <p:cNvSpPr/>
          <p:nvPr/>
        </p:nvSpPr>
        <p:spPr>
          <a:xfrm>
            <a:off x="5904999" y="5670000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id="{72B07506-9FD9-F64E-99E1-DB51288D0A80}"/>
              </a:ext>
            </a:extLst>
          </p:cNvPr>
          <p:cNvSpPr/>
          <p:nvPr/>
        </p:nvSpPr>
        <p:spPr>
          <a:xfrm>
            <a:off x="6157847" y="5670000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正方形/長方形 169">
            <a:extLst>
              <a:ext uri="{FF2B5EF4-FFF2-40B4-BE49-F238E27FC236}">
                <a16:creationId xmlns:a16="http://schemas.microsoft.com/office/drawing/2014/main" id="{B05C0DB1-182B-D149-8B29-7169EF09001C}"/>
              </a:ext>
            </a:extLst>
          </p:cNvPr>
          <p:cNvSpPr/>
          <p:nvPr/>
        </p:nvSpPr>
        <p:spPr>
          <a:xfrm>
            <a:off x="4548732" y="6047817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正方形/長方形 170">
            <a:extLst>
              <a:ext uri="{FF2B5EF4-FFF2-40B4-BE49-F238E27FC236}">
                <a16:creationId xmlns:a16="http://schemas.microsoft.com/office/drawing/2014/main" id="{F86C52F7-F47D-DD4F-9066-B4071B329502}"/>
              </a:ext>
            </a:extLst>
          </p:cNvPr>
          <p:cNvSpPr/>
          <p:nvPr/>
        </p:nvSpPr>
        <p:spPr>
          <a:xfrm>
            <a:off x="4821867" y="6047817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正方形/長方形 171">
            <a:extLst>
              <a:ext uri="{FF2B5EF4-FFF2-40B4-BE49-F238E27FC236}">
                <a16:creationId xmlns:a16="http://schemas.microsoft.com/office/drawing/2014/main" id="{A77580C6-C353-D54C-80FB-5F0983A3C682}"/>
              </a:ext>
            </a:extLst>
          </p:cNvPr>
          <p:cNvSpPr/>
          <p:nvPr/>
        </p:nvSpPr>
        <p:spPr>
          <a:xfrm>
            <a:off x="5095002" y="6047817"/>
            <a:ext cx="273132" cy="261258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正方形/長方形 172">
            <a:extLst>
              <a:ext uri="{FF2B5EF4-FFF2-40B4-BE49-F238E27FC236}">
                <a16:creationId xmlns:a16="http://schemas.microsoft.com/office/drawing/2014/main" id="{AD27F683-0827-8441-8DA2-83527D8B0686}"/>
              </a:ext>
            </a:extLst>
          </p:cNvPr>
          <p:cNvSpPr/>
          <p:nvPr/>
        </p:nvSpPr>
        <p:spPr>
          <a:xfrm>
            <a:off x="5368137" y="6047817"/>
            <a:ext cx="273132" cy="26125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F42291B9-3AFA-C84A-B93B-C0FF260F8403}"/>
              </a:ext>
            </a:extLst>
          </p:cNvPr>
          <p:cNvSpPr/>
          <p:nvPr/>
        </p:nvSpPr>
        <p:spPr>
          <a:xfrm>
            <a:off x="5641269" y="6047817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E7D81B04-68B9-2F43-B63B-F25422D9C8D9}"/>
              </a:ext>
            </a:extLst>
          </p:cNvPr>
          <p:cNvSpPr/>
          <p:nvPr/>
        </p:nvSpPr>
        <p:spPr>
          <a:xfrm>
            <a:off x="5904999" y="6047817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6B77E3C9-376A-C742-B06D-0574DC059ACF}"/>
              </a:ext>
            </a:extLst>
          </p:cNvPr>
          <p:cNvSpPr/>
          <p:nvPr/>
        </p:nvSpPr>
        <p:spPr>
          <a:xfrm>
            <a:off x="6157847" y="6047817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FED7DB02-A5AF-D64D-9D09-515FFD815314}"/>
              </a:ext>
            </a:extLst>
          </p:cNvPr>
          <p:cNvSpPr/>
          <p:nvPr/>
        </p:nvSpPr>
        <p:spPr>
          <a:xfrm>
            <a:off x="4548732" y="6408467"/>
            <a:ext cx="273132" cy="26125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正方形/長方形 177">
            <a:extLst>
              <a:ext uri="{FF2B5EF4-FFF2-40B4-BE49-F238E27FC236}">
                <a16:creationId xmlns:a16="http://schemas.microsoft.com/office/drawing/2014/main" id="{E48C33C5-5D57-D742-B6B3-2A77438D2077}"/>
              </a:ext>
            </a:extLst>
          </p:cNvPr>
          <p:cNvSpPr/>
          <p:nvPr/>
        </p:nvSpPr>
        <p:spPr>
          <a:xfrm>
            <a:off x="4821867" y="6408467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D791D61F-6092-1045-92C2-5F76A7A1AAB0}"/>
              </a:ext>
            </a:extLst>
          </p:cNvPr>
          <p:cNvSpPr/>
          <p:nvPr/>
        </p:nvSpPr>
        <p:spPr>
          <a:xfrm>
            <a:off x="5095002" y="6408467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401D03BD-63E2-CD42-A99F-856422697020}"/>
              </a:ext>
            </a:extLst>
          </p:cNvPr>
          <p:cNvSpPr/>
          <p:nvPr/>
        </p:nvSpPr>
        <p:spPr>
          <a:xfrm>
            <a:off x="5368137" y="6408467"/>
            <a:ext cx="273132" cy="261258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288F0637-0DD9-4E47-BD15-901D35B89B1D}"/>
              </a:ext>
            </a:extLst>
          </p:cNvPr>
          <p:cNvSpPr/>
          <p:nvPr/>
        </p:nvSpPr>
        <p:spPr>
          <a:xfrm>
            <a:off x="5641269" y="6408467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9EB40505-56CC-7244-96CD-D80131D947F6}"/>
              </a:ext>
            </a:extLst>
          </p:cNvPr>
          <p:cNvSpPr/>
          <p:nvPr/>
        </p:nvSpPr>
        <p:spPr>
          <a:xfrm>
            <a:off x="5904999" y="6408467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正方形/長方形 182">
            <a:extLst>
              <a:ext uri="{FF2B5EF4-FFF2-40B4-BE49-F238E27FC236}">
                <a16:creationId xmlns:a16="http://schemas.microsoft.com/office/drawing/2014/main" id="{BB1850C7-3B81-C442-9817-CBB1DBF4E313}"/>
              </a:ext>
            </a:extLst>
          </p:cNvPr>
          <p:cNvSpPr/>
          <p:nvPr/>
        </p:nvSpPr>
        <p:spPr>
          <a:xfrm>
            <a:off x="6157847" y="6408467"/>
            <a:ext cx="273132" cy="261258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正方形/長方形 183">
            <a:extLst>
              <a:ext uri="{FF2B5EF4-FFF2-40B4-BE49-F238E27FC236}">
                <a16:creationId xmlns:a16="http://schemas.microsoft.com/office/drawing/2014/main" id="{900EE8C9-D915-5146-AAB9-F6E0A5017135}"/>
              </a:ext>
            </a:extLst>
          </p:cNvPr>
          <p:cNvSpPr/>
          <p:nvPr/>
        </p:nvSpPr>
        <p:spPr>
          <a:xfrm>
            <a:off x="40333" y="1052739"/>
            <a:ext cx="35189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初期個体群をランダムに生成</a:t>
            </a:r>
            <a:endParaRPr lang="ja-JP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5" name="正方形/長方形 184">
            <a:extLst>
              <a:ext uri="{FF2B5EF4-FFF2-40B4-BE49-F238E27FC236}">
                <a16:creationId xmlns:a16="http://schemas.microsoft.com/office/drawing/2014/main" id="{0B0371A9-F734-9244-83FE-E7D3B8047012}"/>
              </a:ext>
            </a:extLst>
          </p:cNvPr>
          <p:cNvSpPr/>
          <p:nvPr/>
        </p:nvSpPr>
        <p:spPr>
          <a:xfrm>
            <a:off x="4357314" y="1028706"/>
            <a:ext cx="22365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個体群の成績評価</a:t>
            </a:r>
          </a:p>
        </p:txBody>
      </p:sp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6E8AD60A-F575-944A-B6AE-84375D01E854}"/>
              </a:ext>
            </a:extLst>
          </p:cNvPr>
          <p:cNvSpPr/>
          <p:nvPr/>
        </p:nvSpPr>
        <p:spPr>
          <a:xfrm>
            <a:off x="7625460" y="1021509"/>
            <a:ext cx="326243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選択淘汰により次世代生成</a:t>
            </a:r>
            <a:endParaRPr lang="ja-JP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7" name="正方形/長方形 186">
            <a:extLst>
              <a:ext uri="{FF2B5EF4-FFF2-40B4-BE49-F238E27FC236}">
                <a16:creationId xmlns:a16="http://schemas.microsoft.com/office/drawing/2014/main" id="{7C0DEF0D-973C-C846-A7D1-F30B649DE929}"/>
              </a:ext>
            </a:extLst>
          </p:cNvPr>
          <p:cNvSpPr/>
          <p:nvPr/>
        </p:nvSpPr>
        <p:spPr>
          <a:xfrm>
            <a:off x="7813312" y="4411029"/>
            <a:ext cx="34612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交叉</a:t>
            </a:r>
            <a:r>
              <a:rPr lang="en-US" altLang="ja-JP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ja-JP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遺伝子を混ぜ合わせる</a:t>
            </a:r>
            <a:r>
              <a:rPr lang="en-US" altLang="ja-JP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ja-JP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8" name="正方形/長方形 187">
            <a:extLst>
              <a:ext uri="{FF2B5EF4-FFF2-40B4-BE49-F238E27FC236}">
                <a16:creationId xmlns:a16="http://schemas.microsoft.com/office/drawing/2014/main" id="{F57AEC9C-4E91-0F42-AA18-BCF8A6DB2DFE}"/>
              </a:ext>
            </a:extLst>
          </p:cNvPr>
          <p:cNvSpPr/>
          <p:nvPr/>
        </p:nvSpPr>
        <p:spPr>
          <a:xfrm>
            <a:off x="3496005" y="4415236"/>
            <a:ext cx="397416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突然変異</a:t>
            </a:r>
            <a:r>
              <a:rPr lang="en-US" altLang="ja-JP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黒部分に乱数を入れる</a:t>
            </a:r>
            <a:r>
              <a:rPr lang="en-US" altLang="ja-JP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ja-JP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9" name="右矢印 188">
            <a:extLst>
              <a:ext uri="{FF2B5EF4-FFF2-40B4-BE49-F238E27FC236}">
                <a16:creationId xmlns:a16="http://schemas.microsoft.com/office/drawing/2014/main" id="{902754A8-3C46-7E4C-AA6A-91B6E1E4BD6F}"/>
              </a:ext>
            </a:extLst>
          </p:cNvPr>
          <p:cNvSpPr/>
          <p:nvPr/>
        </p:nvSpPr>
        <p:spPr>
          <a:xfrm>
            <a:off x="3272208" y="2104427"/>
            <a:ext cx="499692" cy="476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右矢印 189">
            <a:extLst>
              <a:ext uri="{FF2B5EF4-FFF2-40B4-BE49-F238E27FC236}">
                <a16:creationId xmlns:a16="http://schemas.microsoft.com/office/drawing/2014/main" id="{5E533892-7B94-684C-9C43-A3707909DB98}"/>
              </a:ext>
            </a:extLst>
          </p:cNvPr>
          <p:cNvSpPr/>
          <p:nvPr/>
        </p:nvSpPr>
        <p:spPr>
          <a:xfrm rot="5400000">
            <a:off x="9151260" y="3810689"/>
            <a:ext cx="499692" cy="476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右矢印 190">
            <a:extLst>
              <a:ext uri="{FF2B5EF4-FFF2-40B4-BE49-F238E27FC236}">
                <a16:creationId xmlns:a16="http://schemas.microsoft.com/office/drawing/2014/main" id="{62BFD019-F3C7-A04D-8495-558067AEEE80}"/>
              </a:ext>
            </a:extLst>
          </p:cNvPr>
          <p:cNvSpPr/>
          <p:nvPr/>
        </p:nvSpPr>
        <p:spPr>
          <a:xfrm rot="10800000">
            <a:off x="7142620" y="5491425"/>
            <a:ext cx="499692" cy="476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右矢印 191">
            <a:extLst>
              <a:ext uri="{FF2B5EF4-FFF2-40B4-BE49-F238E27FC236}">
                <a16:creationId xmlns:a16="http://schemas.microsoft.com/office/drawing/2014/main" id="{A89CAA0D-CF0D-3343-97AB-CB157DCEA242}"/>
              </a:ext>
            </a:extLst>
          </p:cNvPr>
          <p:cNvSpPr/>
          <p:nvPr/>
        </p:nvSpPr>
        <p:spPr>
          <a:xfrm>
            <a:off x="7352632" y="2104427"/>
            <a:ext cx="499692" cy="476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右矢印 192">
            <a:extLst>
              <a:ext uri="{FF2B5EF4-FFF2-40B4-BE49-F238E27FC236}">
                <a16:creationId xmlns:a16="http://schemas.microsoft.com/office/drawing/2014/main" id="{87D7ABA6-80BA-1D45-B603-B7981BE57D4A}"/>
              </a:ext>
            </a:extLst>
          </p:cNvPr>
          <p:cNvSpPr/>
          <p:nvPr/>
        </p:nvSpPr>
        <p:spPr>
          <a:xfrm rot="16200000">
            <a:off x="5274718" y="3739090"/>
            <a:ext cx="499692" cy="476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右矢印 193">
            <a:extLst>
              <a:ext uri="{FF2B5EF4-FFF2-40B4-BE49-F238E27FC236}">
                <a16:creationId xmlns:a16="http://schemas.microsoft.com/office/drawing/2014/main" id="{73A31C65-94E5-694D-A42F-20BD70B4B3D0}"/>
              </a:ext>
            </a:extLst>
          </p:cNvPr>
          <p:cNvSpPr/>
          <p:nvPr/>
        </p:nvSpPr>
        <p:spPr>
          <a:xfrm rot="8107865">
            <a:off x="2807072" y="3993862"/>
            <a:ext cx="1049571" cy="476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1C9CF2E2-7132-324F-A931-6E38794C9A7A}"/>
              </a:ext>
            </a:extLst>
          </p:cNvPr>
          <p:cNvSpPr/>
          <p:nvPr/>
        </p:nvSpPr>
        <p:spPr>
          <a:xfrm>
            <a:off x="168573" y="5097447"/>
            <a:ext cx="326243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最終世代に到達したら終了</a:t>
            </a:r>
          </a:p>
        </p:txBody>
      </p:sp>
      <p:sp>
        <p:nvSpPr>
          <p:cNvPr id="196" name="正方形/長方形 195">
            <a:extLst>
              <a:ext uri="{FF2B5EF4-FFF2-40B4-BE49-F238E27FC236}">
                <a16:creationId xmlns:a16="http://schemas.microsoft.com/office/drawing/2014/main" id="{FB0C560D-D84E-474A-8877-861C3CF26FE3}"/>
              </a:ext>
            </a:extLst>
          </p:cNvPr>
          <p:cNvSpPr/>
          <p:nvPr/>
        </p:nvSpPr>
        <p:spPr>
          <a:xfrm>
            <a:off x="6514445" y="1542150"/>
            <a:ext cx="86914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</a:t>
            </a:r>
            <a:r>
              <a:rPr lang="ja-JP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点</a:t>
            </a:r>
          </a:p>
        </p:txBody>
      </p:sp>
      <p:sp>
        <p:nvSpPr>
          <p:cNvPr id="197" name="正方形/長方形 196">
            <a:extLst>
              <a:ext uri="{FF2B5EF4-FFF2-40B4-BE49-F238E27FC236}">
                <a16:creationId xmlns:a16="http://schemas.microsoft.com/office/drawing/2014/main" id="{E3FD5B4C-03DA-6C4A-A32B-385169D3B66E}"/>
              </a:ext>
            </a:extLst>
          </p:cNvPr>
          <p:cNvSpPr/>
          <p:nvPr/>
        </p:nvSpPr>
        <p:spPr>
          <a:xfrm>
            <a:off x="6587886" y="1880807"/>
            <a:ext cx="7264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</a:t>
            </a:r>
            <a:r>
              <a:rPr lang="ja-JP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点</a:t>
            </a:r>
          </a:p>
        </p:txBody>
      </p:sp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F6C37D96-7251-F44A-AD0B-B63C9261D580}"/>
              </a:ext>
            </a:extLst>
          </p:cNvPr>
          <p:cNvSpPr/>
          <p:nvPr/>
        </p:nvSpPr>
        <p:spPr>
          <a:xfrm>
            <a:off x="6587886" y="2264053"/>
            <a:ext cx="7264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</a:t>
            </a:r>
            <a:r>
              <a:rPr lang="ja-JP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点</a:t>
            </a:r>
          </a:p>
        </p:txBody>
      </p: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id="{934E7DC5-1A1B-E343-B9C0-E1E2A4CA2A2C}"/>
              </a:ext>
            </a:extLst>
          </p:cNvPr>
          <p:cNvSpPr/>
          <p:nvPr/>
        </p:nvSpPr>
        <p:spPr>
          <a:xfrm>
            <a:off x="6593247" y="2697894"/>
            <a:ext cx="7264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</a:t>
            </a:r>
            <a:r>
              <a:rPr lang="ja-JP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点</a:t>
            </a:r>
          </a:p>
        </p:txBody>
      </p:sp>
      <p:sp>
        <p:nvSpPr>
          <p:cNvPr id="200" name="正方形/長方形 199">
            <a:extLst>
              <a:ext uri="{FF2B5EF4-FFF2-40B4-BE49-F238E27FC236}">
                <a16:creationId xmlns:a16="http://schemas.microsoft.com/office/drawing/2014/main" id="{BA65D425-AFF1-2A46-A30D-5AE2D9575390}"/>
              </a:ext>
            </a:extLst>
          </p:cNvPr>
          <p:cNvSpPr/>
          <p:nvPr/>
        </p:nvSpPr>
        <p:spPr>
          <a:xfrm>
            <a:off x="6592555" y="3062901"/>
            <a:ext cx="7264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</a:t>
            </a:r>
            <a:r>
              <a:rPr lang="ja-JP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点</a:t>
            </a:r>
          </a:p>
        </p:txBody>
      </p:sp>
      <p:sp>
        <p:nvSpPr>
          <p:cNvPr id="201" name="正方形/長方形 200">
            <a:extLst>
              <a:ext uri="{FF2B5EF4-FFF2-40B4-BE49-F238E27FC236}">
                <a16:creationId xmlns:a16="http://schemas.microsoft.com/office/drawing/2014/main" id="{A07B2FD0-E8A8-C843-9B76-43DEE2C8D7CA}"/>
              </a:ext>
            </a:extLst>
          </p:cNvPr>
          <p:cNvSpPr/>
          <p:nvPr/>
        </p:nvSpPr>
        <p:spPr>
          <a:xfrm>
            <a:off x="10403146" y="1512184"/>
            <a:ext cx="86914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</a:t>
            </a:r>
            <a:r>
              <a:rPr lang="ja-JP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点</a:t>
            </a:r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303A16FD-EE1C-1B4E-AC71-B43F022CF1CE}"/>
              </a:ext>
            </a:extLst>
          </p:cNvPr>
          <p:cNvSpPr/>
          <p:nvPr/>
        </p:nvSpPr>
        <p:spPr>
          <a:xfrm>
            <a:off x="10390854" y="1880807"/>
            <a:ext cx="86914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</a:t>
            </a:r>
            <a:r>
              <a:rPr lang="ja-JP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点</a:t>
            </a:r>
          </a:p>
        </p:txBody>
      </p:sp>
      <p:sp>
        <p:nvSpPr>
          <p:cNvPr id="203" name="正方形/長方形 202">
            <a:extLst>
              <a:ext uri="{FF2B5EF4-FFF2-40B4-BE49-F238E27FC236}">
                <a16:creationId xmlns:a16="http://schemas.microsoft.com/office/drawing/2014/main" id="{F0F60A11-0B8E-3245-A218-B65CD8BDE974}"/>
              </a:ext>
            </a:extLst>
          </p:cNvPr>
          <p:cNvSpPr/>
          <p:nvPr/>
        </p:nvSpPr>
        <p:spPr>
          <a:xfrm>
            <a:off x="10523184" y="2276374"/>
            <a:ext cx="7264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</a:t>
            </a:r>
            <a:r>
              <a:rPr lang="ja-JP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点</a:t>
            </a:r>
          </a:p>
        </p:txBody>
      </p: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C43E0A8B-AEB8-4D41-97BC-208EA7979472}"/>
              </a:ext>
            </a:extLst>
          </p:cNvPr>
          <p:cNvSpPr/>
          <p:nvPr/>
        </p:nvSpPr>
        <p:spPr>
          <a:xfrm>
            <a:off x="10523184" y="2658434"/>
            <a:ext cx="7264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</a:t>
            </a:r>
            <a:r>
              <a:rPr lang="ja-JP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点</a:t>
            </a:r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7162A9C7-0968-124D-B454-98CEA3B7B58C}"/>
              </a:ext>
            </a:extLst>
          </p:cNvPr>
          <p:cNvSpPr/>
          <p:nvPr/>
        </p:nvSpPr>
        <p:spPr>
          <a:xfrm>
            <a:off x="10537472" y="3041195"/>
            <a:ext cx="7264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</a:t>
            </a:r>
            <a:r>
              <a:rPr lang="ja-JP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点</a:t>
            </a:r>
          </a:p>
        </p:txBody>
      </p:sp>
      <p:sp>
        <p:nvSpPr>
          <p:cNvPr id="207" name="左中かっこ 206">
            <a:extLst>
              <a:ext uri="{FF2B5EF4-FFF2-40B4-BE49-F238E27FC236}">
                <a16:creationId xmlns:a16="http://schemas.microsoft.com/office/drawing/2014/main" id="{3E762485-C5B2-AE4A-8DC0-7073FCE8F95E}"/>
              </a:ext>
            </a:extLst>
          </p:cNvPr>
          <p:cNvSpPr/>
          <p:nvPr/>
        </p:nvSpPr>
        <p:spPr>
          <a:xfrm rot="16200000">
            <a:off x="1824863" y="2724973"/>
            <a:ext cx="286212" cy="19205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6D69FAF8-D721-A54A-959A-FB80128FD707}"/>
              </a:ext>
            </a:extLst>
          </p:cNvPr>
          <p:cNvSpPr/>
          <p:nvPr/>
        </p:nvSpPr>
        <p:spPr>
          <a:xfrm>
            <a:off x="883722" y="3845532"/>
            <a:ext cx="223651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一行分で一つの遺伝子</a:t>
            </a:r>
            <a:endParaRPr lang="ja-JP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9" name="左中かっこ 208">
            <a:extLst>
              <a:ext uri="{FF2B5EF4-FFF2-40B4-BE49-F238E27FC236}">
                <a16:creationId xmlns:a16="http://schemas.microsoft.com/office/drawing/2014/main" id="{9DD6011D-80C3-DA43-BC2B-F0C8F060D039}"/>
              </a:ext>
            </a:extLst>
          </p:cNvPr>
          <p:cNvSpPr/>
          <p:nvPr/>
        </p:nvSpPr>
        <p:spPr>
          <a:xfrm>
            <a:off x="576828" y="1581610"/>
            <a:ext cx="243151" cy="17381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9CB2834C-0A2D-9647-94E7-ECC931721960}"/>
              </a:ext>
            </a:extLst>
          </p:cNvPr>
          <p:cNvSpPr/>
          <p:nvPr/>
        </p:nvSpPr>
        <p:spPr>
          <a:xfrm>
            <a:off x="-77380" y="2320077"/>
            <a:ext cx="74892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ja-JP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個体</a:t>
            </a:r>
          </a:p>
        </p:txBody>
      </p:sp>
    </p:spTree>
    <p:extLst>
      <p:ext uri="{BB962C8B-B14F-4D97-AF65-F5344CB8AC3E}">
        <p14:creationId xmlns:p14="http://schemas.microsoft.com/office/powerpoint/2010/main" val="3641358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28E207-4C72-8A42-8922-691E7E3E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学習初期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139F13-53E3-C24E-B8F1-614645391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9188"/>
            <a:ext cx="10791825" cy="1928812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200</a:t>
            </a:r>
            <a:r>
              <a:rPr kumimoji="1" lang="ja-JP" altLang="en-US" dirty="0"/>
              <a:t>体の馬について、初期値をランダムに決め一斉</a:t>
            </a:r>
            <a:r>
              <a:rPr lang="ja-JP" altLang="en-US" dirty="0"/>
              <a:t>に競争させる</a:t>
            </a:r>
            <a:endParaRPr lang="en-US" altLang="ja-JP" dirty="0"/>
          </a:p>
          <a:p>
            <a:r>
              <a:rPr kumimoji="1" lang="ja-JP" altLang="en-US" dirty="0"/>
              <a:t>一定時間の間に長距離走れた馬の遺伝子を優れていると定義し、選択淘汰、交叉、突然変異を繰り返す</a:t>
            </a:r>
            <a:endParaRPr kumimoji="1" lang="en-US" altLang="ja-JP" dirty="0"/>
          </a:p>
          <a:p>
            <a:r>
              <a:rPr lang="ja-JP" altLang="en-US" dirty="0"/>
              <a:t>学習初期は全くうまく走れていない</a:t>
            </a:r>
            <a:endParaRPr kumimoji="1" lang="en-US" altLang="ja-JP" dirty="0"/>
          </a:p>
        </p:txBody>
      </p:sp>
      <p:pic>
        <p:nvPicPr>
          <p:cNvPr id="4" name="8">
            <a:hlinkClick r:id="" action="ppaction://media"/>
            <a:extLst>
              <a:ext uri="{FF2B5EF4-FFF2-40B4-BE49-F238E27FC236}">
                <a16:creationId xmlns:a16="http://schemas.microsoft.com/office/drawing/2014/main" id="{8452B102-B2F4-134B-B142-3AA9AE158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315" t="13232" r="27787" b="40837"/>
          <a:stretch/>
        </p:blipFill>
        <p:spPr>
          <a:xfrm>
            <a:off x="2471738" y="1337469"/>
            <a:ext cx="6815139" cy="284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3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457A18-175E-0E47-BAA9-453E83FC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20</a:t>
            </a:r>
            <a:r>
              <a:rPr kumimoji="1" lang="ja-JP" altLang="en-US" dirty="0"/>
              <a:t>分後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2C099A-CB88-C64A-A996-94C9B390C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2098"/>
            <a:ext cx="10515600" cy="1171577"/>
          </a:xfrm>
        </p:spPr>
        <p:txBody>
          <a:bodyPr/>
          <a:lstStyle/>
          <a:p>
            <a:r>
              <a:rPr kumimoji="1" lang="ja-JP" altLang="en-US" dirty="0"/>
              <a:t>首を振ることによる反動をうまく利用したり、後ろ足で地面を蹴ることによって、うまく歩行運動ができるようになった。</a:t>
            </a:r>
          </a:p>
        </p:txBody>
      </p:sp>
      <p:pic>
        <p:nvPicPr>
          <p:cNvPr id="6" name="GAのコピー">
            <a:hlinkClick r:id="" action="ppaction://media"/>
            <a:extLst>
              <a:ext uri="{FF2B5EF4-FFF2-40B4-BE49-F238E27FC236}">
                <a16:creationId xmlns:a16="http://schemas.microsoft.com/office/drawing/2014/main" id="{CBAD36A9-1C79-BE40-A9ED-7CCDA3F37B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671" t="9621" r="20731" b="39406"/>
          <a:stretch/>
        </p:blipFill>
        <p:spPr>
          <a:xfrm>
            <a:off x="1280159" y="1530827"/>
            <a:ext cx="8252461" cy="33102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043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D31D3-6DB2-334D-B6A8-C4065AD8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638" y="2603500"/>
            <a:ext cx="1233487" cy="1325563"/>
          </a:xfrm>
        </p:spPr>
        <p:txBody>
          <a:bodyPr/>
          <a:lstStyle/>
          <a:p>
            <a:r>
              <a:rPr lang="en-US" altLang="ja-JP" dirty="0"/>
              <a:t>End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1208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7163</TotalTime>
  <Words>380</Words>
  <Application>Microsoft Macintosh PowerPoint</Application>
  <PresentationFormat>ワイド画面</PresentationFormat>
  <Paragraphs>59</Paragraphs>
  <Slides>9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遺伝的アルゴリズムで動物を歩かせてみよう</vt:lpstr>
      <vt:lpstr>問題設定１</vt:lpstr>
      <vt:lpstr>問題設定２</vt:lpstr>
      <vt:lpstr>実現方法</vt:lpstr>
      <vt:lpstr>遺伝的アルゴリズム</vt:lpstr>
      <vt:lpstr>遺伝的アルゴリズム</vt:lpstr>
      <vt:lpstr>学習初期</vt:lpstr>
      <vt:lpstr>20分後</vt:lpstr>
      <vt:lpstr>End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遺伝的アルゴリズムで動物を歩かせてみよう</dc:title>
  <dc:creator>Microsoft Office ユーザー</dc:creator>
  <cp:lastModifiedBy>Microsoft Office ユーザー</cp:lastModifiedBy>
  <cp:revision>31</cp:revision>
  <dcterms:created xsi:type="dcterms:W3CDTF">2020-09-21T07:15:44Z</dcterms:created>
  <dcterms:modified xsi:type="dcterms:W3CDTF">2020-09-26T06:42:59Z</dcterms:modified>
</cp:coreProperties>
</file>